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5" r:id="rId3"/>
    <p:sldId id="286" r:id="rId4"/>
    <p:sldId id="288" r:id="rId5"/>
    <p:sldId id="294" r:id="rId6"/>
    <p:sldId id="295" r:id="rId7"/>
    <p:sldId id="290" r:id="rId8"/>
    <p:sldId id="277" r:id="rId9"/>
    <p:sldId id="278" r:id="rId10"/>
    <p:sldId id="279" r:id="rId11"/>
    <p:sldId id="280" r:id="rId12"/>
    <p:sldId id="275" r:id="rId13"/>
    <p:sldId id="296" r:id="rId14"/>
    <p:sldId id="284" r:id="rId15"/>
    <p:sldId id="292" r:id="rId16"/>
    <p:sldId id="297" r:id="rId17"/>
    <p:sldId id="276" r:id="rId18"/>
  </p:sldIdLst>
  <p:sldSz cx="12192000" cy="6858000"/>
  <p:notesSz cx="6797675" cy="9926638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" panose="020B0604020202020204" pitchFamily="2" charset="-18"/>
      <p:regular r:id="rId25"/>
      <p:bold r:id="rId26"/>
      <p:italic r:id="rId27"/>
      <p:boldItalic r:id="rId28"/>
    </p:embeddedFont>
    <p:embeddedFont>
      <p:font typeface="Nunito ExtraBold" pitchFamily="2" charset="-18"/>
      <p:bold r:id="rId29"/>
      <p:boldItalic r:id="rId30"/>
    </p:embeddedFont>
    <p:embeddedFont>
      <p:font typeface="Nunito SemiBold" pitchFamily="2" charset="-18"/>
      <p:bold r:id="rId31"/>
      <p:boldItalic r:id="rId32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5F"/>
    <a:srgbClr val="D0D0D0"/>
    <a:srgbClr val="BABABA"/>
    <a:srgbClr val="878787"/>
    <a:srgbClr val="FFD854"/>
    <a:srgbClr val="E94E24"/>
    <a:srgbClr val="BFE5E2"/>
    <a:srgbClr val="7ECEC8"/>
    <a:srgbClr val="5BC4BF"/>
    <a:srgbClr val="F58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9357" autoAdjust="0"/>
  </p:normalViewPr>
  <p:slideViewPr>
    <p:cSldViewPr snapToGrid="0" showGuides="1">
      <p:cViewPr varScale="1">
        <p:scale>
          <a:sx n="56" d="100"/>
          <a:sy n="56" d="100"/>
        </p:scale>
        <p:origin x="876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0" d="100"/>
          <a:sy n="120" d="100"/>
        </p:scale>
        <p:origin x="421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C34CAC-FB1C-4D7B-8E75-36F3901530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02168-6936-4613-989C-B3C156CC79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626C2-DDD4-415F-9A4A-EE661485F006}" type="datetimeFigureOut">
              <a:rPr lang="hu-HU" smtClean="0"/>
              <a:t>2022. 09. 27.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2F4A4-00E1-4FB9-A568-AC6E6DE23A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6EB21-355A-4780-99DA-30001D723B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B9785-2602-4FB7-A019-5B3C0A5AC0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5143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E1D12-00FA-4E52-A6EA-27D75CC43C1B}" type="datetimeFigureOut">
              <a:rPr lang="hu-HU" smtClean="0"/>
              <a:t>2022. 09. 27.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0F762-3E07-41EA-AC4C-74362073F4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821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0F762-3E07-41EA-AC4C-74362073F48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754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0F762-3E07-41EA-AC4C-74362073F48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8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0F762-3E07-41EA-AC4C-74362073F48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0272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0F762-3E07-41EA-AC4C-74362073F48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852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0F762-3E07-41EA-AC4C-74362073F48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2984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0F762-3E07-41EA-AC4C-74362073F48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1372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0F762-3E07-41EA-AC4C-74362073F48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4201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0F762-3E07-41EA-AC4C-74362073F488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66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zdő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E7719D-D25E-4719-B578-3C4C8AFD5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" y="714"/>
            <a:ext cx="12189460" cy="6856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27BB0-F29C-4F36-A538-B290EC6DF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2928" y="1054800"/>
            <a:ext cx="9864725" cy="2387600"/>
          </a:xfrm>
        </p:spPr>
        <p:txBody>
          <a:bodyPr anchor="t" anchorCtr="0"/>
          <a:lstStyle>
            <a:lvl1pPr algn="l">
              <a:lnSpc>
                <a:spcPts val="5600"/>
              </a:lnSpc>
              <a:defRPr sz="5400" spc="15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Cím lorem ipsum </a:t>
            </a:r>
            <a:br>
              <a:rPr lang="da-DK" dirty="0"/>
            </a:br>
            <a:r>
              <a:rPr lang="da-DK" dirty="0"/>
              <a:t>dolor sit amet etim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D84A1-4084-42A4-9FC8-ADD93AD2E3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80800" y="3564000"/>
            <a:ext cx="9864725" cy="1655762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Sed in diam vitae est molestie volutpat. </a:t>
            </a:r>
          </a:p>
          <a:p>
            <a:r>
              <a:rPr lang="hu-HU" dirty="0"/>
              <a:t>Pellentesque ut lacinia elit. Donec eleifend </a:t>
            </a:r>
          </a:p>
          <a:p>
            <a:r>
              <a:rPr lang="hu-HU" dirty="0"/>
              <a:t>mauris mauris, id sollicitudin nibh semper </a:t>
            </a:r>
          </a:p>
          <a:p>
            <a:r>
              <a:rPr lang="hu-HU" dirty="0"/>
              <a:t>eu.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C86ED-F0A5-4AF9-B30A-EAA8A751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73868" y="5969883"/>
            <a:ext cx="4417236" cy="365125"/>
          </a:xfr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Cím lorem ipsum dolor sit amet etim, 2020. 10. 01.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97106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rtal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9569EA-E6AE-47F1-88F4-C6693CD23F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9"/>
            <a:ext cx="12190474" cy="68571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A798910-845C-4A18-A580-816EF73F7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3600" y="944563"/>
            <a:ext cx="10316651" cy="643376"/>
          </a:xfrm>
        </p:spPr>
        <p:txBody>
          <a:bodyPr anchor="t"/>
          <a:lstStyle>
            <a:lvl1pPr>
              <a:defRPr sz="2900" spc="6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Cím 1. Lorem ipsum minum debis con es da namvenes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72CB17-179E-49AA-977A-BFF551CC08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73600" y="2686929"/>
            <a:ext cx="9844800" cy="2829634"/>
          </a:xfrm>
        </p:spPr>
        <p:txBody>
          <a:bodyPr numCol="2" spcCol="360000"/>
          <a:lstStyle>
            <a:lvl1pPr marL="0" indent="0" algn="just">
              <a:lnSpc>
                <a:spcPts val="1700"/>
              </a:lnSpc>
              <a:buNone/>
              <a:defRPr sz="1400">
                <a:solidFill>
                  <a:schemeClr val="tx2"/>
                </a:solidFill>
                <a:latin typeface="Nunito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Cimi</a:t>
            </a:r>
            <a:r>
              <a:rPr lang="en-US" dirty="0"/>
              <a:t>, sit </a:t>
            </a:r>
            <a:r>
              <a:rPr lang="en-US" dirty="0" err="1"/>
              <a:t>ipit</a:t>
            </a:r>
            <a:r>
              <a:rPr lang="en-US" dirty="0"/>
              <a:t> et </a:t>
            </a:r>
            <a:r>
              <a:rPr lang="en-US" dirty="0" err="1"/>
              <a:t>ullaborro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cori</a:t>
            </a:r>
            <a:r>
              <a:rPr lang="en-US" dirty="0"/>
              <a:t> </a:t>
            </a:r>
            <a:r>
              <a:rPr lang="en-US" dirty="0" err="1"/>
              <a:t>bearit</a:t>
            </a:r>
            <a:r>
              <a:rPr lang="en-US" dirty="0"/>
              <a:t>,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corrovit</a:t>
            </a:r>
            <a:r>
              <a:rPr lang="en-US" dirty="0"/>
              <a:t> </a:t>
            </a:r>
            <a:r>
              <a:rPr lang="en-US" dirty="0" err="1"/>
              <a:t>magnimet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. </a:t>
            </a:r>
            <a:r>
              <a:rPr lang="en-US" dirty="0" err="1"/>
              <a:t>Dit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plitasim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omnimus</a:t>
            </a:r>
            <a:r>
              <a:rPr lang="en-US" dirty="0"/>
              <a:t>. Net </a:t>
            </a:r>
            <a:r>
              <a:rPr lang="en-US" dirty="0" err="1"/>
              <a:t>atat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qui cone </a:t>
            </a:r>
            <a:r>
              <a:rPr lang="en-US" dirty="0" err="1"/>
              <a:t>custi</a:t>
            </a:r>
            <a:r>
              <a:rPr lang="en-US" dirty="0"/>
              <a:t> nobis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nestrunt</a:t>
            </a:r>
            <a:r>
              <a:rPr lang="en-US" dirty="0"/>
              <a:t>, </a:t>
            </a:r>
            <a:r>
              <a:rPr lang="en-US" dirty="0" err="1"/>
              <a:t>occuptatio</a:t>
            </a:r>
            <a:r>
              <a:rPr lang="en-US" dirty="0"/>
              <a:t> de el id </a:t>
            </a:r>
            <a:r>
              <a:rPr lang="en-US" dirty="0" err="1"/>
              <a:t>maio</a:t>
            </a:r>
            <a:r>
              <a:rPr lang="en-US" dirty="0"/>
              <a:t> et qui </a:t>
            </a:r>
            <a:r>
              <a:rPr lang="en-US" dirty="0" err="1"/>
              <a:t>dus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Tassequid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que int </a:t>
            </a:r>
            <a:r>
              <a:rPr lang="en-US" dirty="0" err="1"/>
              <a:t>quiandis</a:t>
            </a:r>
            <a:r>
              <a:rPr lang="en-US" dirty="0"/>
              <a:t> </a:t>
            </a:r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/>
              <a:t>sequam</a:t>
            </a:r>
            <a:r>
              <a:rPr lang="en-US" dirty="0"/>
              <a:t> et </a:t>
            </a:r>
            <a:r>
              <a:rPr lang="en-US" dirty="0" err="1"/>
              <a:t>endunte</a:t>
            </a:r>
            <a:r>
              <a:rPr lang="en-US" dirty="0"/>
              <a:t> </a:t>
            </a:r>
            <a:r>
              <a:rPr lang="en-US" dirty="0" err="1"/>
              <a:t>eossitibusam</a:t>
            </a:r>
            <a:r>
              <a:rPr lang="en-US" dirty="0"/>
              <a:t> re </a:t>
            </a:r>
            <a:r>
              <a:rPr lang="en-US" dirty="0" err="1"/>
              <a:t>cusaectatis</a:t>
            </a:r>
            <a:r>
              <a:rPr lang="en-US" dirty="0"/>
              <a:t> num lab </a:t>
            </a:r>
            <a:r>
              <a:rPr lang="en-US" dirty="0" err="1"/>
              <a:t>idus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il ipsum </a:t>
            </a:r>
            <a:r>
              <a:rPr lang="en-US" dirty="0" err="1"/>
              <a:t>everis</a:t>
            </a:r>
            <a:r>
              <a:rPr lang="en-US" dirty="0"/>
              <a:t> </a:t>
            </a:r>
            <a:r>
              <a:rPr lang="en-US" dirty="0" err="1"/>
              <a:t>estio</a:t>
            </a:r>
            <a:r>
              <a:rPr lang="en-US" dirty="0"/>
              <a:t>. Is </a:t>
            </a:r>
            <a:r>
              <a:rPr lang="en-US" dirty="0" err="1"/>
              <a:t>ducieni</a:t>
            </a:r>
            <a:r>
              <a:rPr lang="en-US" dirty="0"/>
              <a:t> </a:t>
            </a:r>
            <a:r>
              <a:rPr lang="en-US" dirty="0" err="1"/>
              <a:t>mpernatate</a:t>
            </a:r>
            <a:r>
              <a:rPr lang="en-US" dirty="0"/>
              <a:t> num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Nia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estium</a:t>
            </a:r>
            <a:r>
              <a:rPr lang="en-US" dirty="0"/>
              <a:t> </a:t>
            </a:r>
            <a:r>
              <a:rPr lang="en-US" dirty="0" err="1"/>
              <a:t>estium</a:t>
            </a:r>
            <a:r>
              <a:rPr lang="en-US" dirty="0"/>
              <a:t> ant </a:t>
            </a:r>
            <a:r>
              <a:rPr lang="en-US" dirty="0" err="1"/>
              <a:t>rerferiae</a:t>
            </a:r>
            <a:r>
              <a:rPr lang="en-US" dirty="0"/>
              <a:t>. Nis </a:t>
            </a:r>
            <a:r>
              <a:rPr lang="en-US" dirty="0" err="1"/>
              <a:t>evelenectat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labo</a:t>
            </a:r>
            <a:r>
              <a:rPr lang="en-US" dirty="0"/>
              <a:t>. Nam dolor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reptibus</a:t>
            </a:r>
            <a:r>
              <a:rPr lang="en-US" dirty="0"/>
              <a:t> </a:t>
            </a:r>
            <a:r>
              <a:rPr lang="en-US" dirty="0" err="1"/>
              <a:t>dolupie</a:t>
            </a:r>
            <a:r>
              <a:rPr lang="en-US" dirty="0"/>
              <a:t> </a:t>
            </a:r>
            <a:r>
              <a:rPr lang="en-US" dirty="0" err="1"/>
              <a:t>ndaecuptas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voluptam</a:t>
            </a:r>
            <a:r>
              <a:rPr lang="en-US" dirty="0"/>
              <a:t> </a:t>
            </a:r>
            <a:r>
              <a:rPr lang="en-US" dirty="0" err="1"/>
              <a:t>iminctates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  <a:r>
              <a:rPr lang="en-US" dirty="0" err="1"/>
              <a:t>reped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idusam</a:t>
            </a:r>
            <a:r>
              <a:rPr lang="en-US" dirty="0"/>
              <a:t>.</a:t>
            </a:r>
          </a:p>
          <a:p>
            <a:pPr lvl="0"/>
            <a:endParaRPr lang="hu-HU" dirty="0"/>
          </a:p>
          <a:p>
            <a:pPr lvl="0"/>
            <a:r>
              <a:rPr lang="en-US" dirty="0" err="1"/>
              <a:t>Seris</a:t>
            </a:r>
            <a:r>
              <a:rPr lang="en-US" dirty="0"/>
              <a:t> et </a:t>
            </a:r>
            <a:r>
              <a:rPr lang="en-US" dirty="0" err="1"/>
              <a:t>plit</a:t>
            </a:r>
            <a:r>
              <a:rPr lang="en-US" dirty="0"/>
              <a:t> </a:t>
            </a:r>
            <a:r>
              <a:rPr lang="en-US" dirty="0" err="1"/>
              <a:t>maios</a:t>
            </a:r>
            <a:r>
              <a:rPr lang="en-US" dirty="0"/>
              <a:t> </a:t>
            </a:r>
            <a:r>
              <a:rPr lang="en-US" dirty="0" err="1"/>
              <a:t>eosse</a:t>
            </a:r>
            <a:r>
              <a:rPr lang="en-US" dirty="0"/>
              <a:t> </a:t>
            </a:r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/>
              <a:t>comnit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reicatem</a:t>
            </a:r>
            <a:r>
              <a:rPr lang="en-US" dirty="0"/>
              <a:t> </a:t>
            </a:r>
            <a:r>
              <a:rPr lang="en-US" dirty="0" err="1"/>
              <a:t>quiatinum</a:t>
            </a:r>
            <a:r>
              <a:rPr lang="en-US" dirty="0"/>
              <a:t> qui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quatur</a:t>
            </a:r>
            <a:r>
              <a:rPr lang="en-US" dirty="0"/>
              <a:t>,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rae</a:t>
            </a:r>
            <a:r>
              <a:rPr lang="en-US" dirty="0"/>
              <a:t>. </a:t>
            </a:r>
            <a:r>
              <a:rPr lang="en-US" dirty="0" err="1"/>
              <a:t>Itiam</a:t>
            </a:r>
            <a:r>
              <a:rPr lang="en-US" dirty="0"/>
              <a:t> et,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vendus</a:t>
            </a:r>
            <a:r>
              <a:rPr lang="en-US" dirty="0"/>
              <a:t> vent </a:t>
            </a:r>
            <a:r>
              <a:rPr lang="en-US" dirty="0" err="1"/>
              <a:t>molupta</a:t>
            </a:r>
            <a:r>
              <a:rPr lang="en-US" dirty="0"/>
              <a:t> </a:t>
            </a:r>
            <a:r>
              <a:rPr lang="en-US" dirty="0" err="1"/>
              <a:t>ererchi</a:t>
            </a:r>
            <a:r>
              <a:rPr lang="en-US" dirty="0"/>
              <a:t> </a:t>
            </a:r>
            <a:r>
              <a:rPr lang="en-US" dirty="0" err="1"/>
              <a:t>llaboritas</a:t>
            </a:r>
            <a:r>
              <a:rPr lang="en-US" dirty="0"/>
              <a:t> </a:t>
            </a:r>
            <a:r>
              <a:rPr lang="en-US" dirty="0" err="1"/>
              <a:t>quiantur</a:t>
            </a:r>
            <a:r>
              <a:rPr lang="en-US" dirty="0"/>
              <a:t>, </a:t>
            </a:r>
            <a:r>
              <a:rPr lang="en-US" dirty="0" err="1"/>
              <a:t>quasperita</a:t>
            </a:r>
            <a:r>
              <a:rPr lang="en-US" dirty="0"/>
              <a:t> </a:t>
            </a:r>
            <a:r>
              <a:rPr lang="en-US" dirty="0" err="1"/>
              <a:t>volesed</a:t>
            </a:r>
            <a:r>
              <a:rPr lang="en-US" dirty="0"/>
              <a:t> qui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aboreperum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plisi</a:t>
            </a:r>
            <a:r>
              <a:rPr lang="en-US" dirty="0"/>
              <a:t> con ex </a:t>
            </a:r>
            <a:r>
              <a:rPr lang="en-US" dirty="0" err="1"/>
              <a:t>ex</a:t>
            </a:r>
            <a:r>
              <a:rPr lang="en-US" dirty="0"/>
              <a:t> et </a:t>
            </a:r>
            <a:r>
              <a:rPr lang="en-US" dirty="0" err="1"/>
              <a:t>esenihi</a:t>
            </a:r>
            <a:r>
              <a:rPr lang="en-US" dirty="0"/>
              <a:t> </a:t>
            </a:r>
            <a:r>
              <a:rPr lang="en-US" dirty="0" err="1"/>
              <a:t>llabo</a:t>
            </a:r>
            <a:r>
              <a:rPr lang="en-US" dirty="0"/>
              <a:t>. </a:t>
            </a:r>
            <a:r>
              <a:rPr lang="en-US" dirty="0" err="1"/>
              <a:t>Itaeperovita</a:t>
            </a:r>
            <a:r>
              <a:rPr lang="en-US" dirty="0"/>
              <a:t> </a:t>
            </a:r>
            <a:r>
              <a:rPr lang="en-US" dirty="0" err="1"/>
              <a:t>incto</a:t>
            </a:r>
            <a:r>
              <a:rPr lang="en-US" dirty="0"/>
              <a:t> </a:t>
            </a:r>
            <a:r>
              <a:rPr lang="en-US" dirty="0" err="1"/>
              <a:t>volupti</a:t>
            </a:r>
            <a:r>
              <a:rPr lang="en-US" dirty="0"/>
              <a:t> </a:t>
            </a:r>
            <a:r>
              <a:rPr lang="en-US" dirty="0" err="1"/>
              <a:t>osapelestia</a:t>
            </a:r>
            <a:r>
              <a:rPr lang="en-US" dirty="0"/>
              <a:t> </a:t>
            </a:r>
            <a:r>
              <a:rPr lang="en-US" dirty="0" err="1"/>
              <a:t>quatemporio</a:t>
            </a:r>
            <a:r>
              <a:rPr lang="en-US" dirty="0"/>
              <a:t> </a:t>
            </a:r>
            <a:r>
              <a:rPr lang="en-US" dirty="0" err="1"/>
              <a:t>blatqui</a:t>
            </a:r>
            <a:r>
              <a:rPr lang="en-US" dirty="0"/>
              <a:t> </a:t>
            </a:r>
            <a:r>
              <a:rPr lang="en-US" dirty="0" err="1"/>
              <a:t>cor</a:t>
            </a:r>
            <a:r>
              <a:rPr lang="en-US" dirty="0"/>
              <a:t> as non </a:t>
            </a:r>
            <a:r>
              <a:rPr lang="en-US" dirty="0" err="1"/>
              <a:t>nobit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vellessus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Agnimus</a:t>
            </a:r>
            <a:r>
              <a:rPr lang="en-US" dirty="0"/>
              <a:t> </a:t>
            </a:r>
            <a:r>
              <a:rPr lang="en-US" dirty="0" err="1"/>
              <a:t>ullit</a:t>
            </a:r>
            <a:r>
              <a:rPr lang="en-US" dirty="0"/>
              <a:t> re </a:t>
            </a:r>
            <a:r>
              <a:rPr lang="en-US" dirty="0" err="1"/>
              <a:t>inis</a:t>
            </a:r>
            <a:r>
              <a:rPr lang="en-US" dirty="0"/>
              <a:t> </a:t>
            </a:r>
            <a:r>
              <a:rPr lang="en-US" dirty="0" err="1"/>
              <a:t>molorporerum</a:t>
            </a:r>
            <a:r>
              <a:rPr lang="en-US" dirty="0"/>
              <a:t> </a:t>
            </a:r>
            <a:r>
              <a:rPr lang="en-US" dirty="0" err="1"/>
              <a:t>voloremquam</a:t>
            </a:r>
            <a:r>
              <a:rPr lang="en-US" dirty="0"/>
              <a:t> </a:t>
            </a:r>
            <a:r>
              <a:rPr lang="en-US" dirty="0" err="1"/>
              <a:t>audaece</a:t>
            </a:r>
            <a:r>
              <a:rPr lang="en-US" dirty="0"/>
              <a:t> </a:t>
            </a:r>
            <a:r>
              <a:rPr lang="en-US" dirty="0" err="1"/>
              <a:t>pratiumquis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cumetur</a:t>
            </a:r>
            <a:r>
              <a:rPr lang="en-US" dirty="0"/>
              <a:t>? </a:t>
            </a:r>
            <a:r>
              <a:rPr lang="en-US" dirty="0" err="1"/>
              <a:t>Evel</a:t>
            </a:r>
            <a:r>
              <a:rPr lang="en-US" dirty="0"/>
              <a:t> </a:t>
            </a:r>
            <a:r>
              <a:rPr lang="en-US" dirty="0" err="1"/>
              <a:t>ipienis</a:t>
            </a:r>
            <a:r>
              <a:rPr lang="en-US" dirty="0"/>
              <a:t> et, qui </a:t>
            </a:r>
            <a:r>
              <a:rPr lang="en-US" dirty="0" err="1"/>
              <a:t>untionsequi</a:t>
            </a:r>
            <a:r>
              <a:rPr lang="en-US" dirty="0"/>
              <a:t> </a:t>
            </a:r>
            <a:r>
              <a:rPr lang="en-US" dirty="0" err="1"/>
              <a:t>omnim</a:t>
            </a:r>
            <a:r>
              <a:rPr lang="en-US" dirty="0"/>
              <a:t> rem re </a:t>
            </a:r>
            <a:r>
              <a:rPr lang="en-US" dirty="0" err="1"/>
              <a:t>optiore</a:t>
            </a:r>
            <a:r>
              <a:rPr lang="en-US" dirty="0"/>
              <a:t> </a:t>
            </a:r>
            <a:r>
              <a:rPr lang="en-US" dirty="0" err="1"/>
              <a:t>henihilic</a:t>
            </a:r>
            <a:r>
              <a:rPr lang="en-US" dirty="0"/>
              <a:t> to que porrum id </a:t>
            </a:r>
            <a:r>
              <a:rPr lang="en-US" dirty="0" err="1"/>
              <a:t>quaepuda</a:t>
            </a:r>
            <a:r>
              <a:rPr lang="en-US" dirty="0"/>
              <a:t> </a:t>
            </a:r>
            <a:r>
              <a:rPr lang="en-US" dirty="0" err="1"/>
              <a:t>ventet</a:t>
            </a:r>
            <a:r>
              <a:rPr lang="en-US" dirty="0"/>
              <a:t> abo. Gia </a:t>
            </a:r>
            <a:r>
              <a:rPr lang="en-US" dirty="0" err="1"/>
              <a:t>conectur</a:t>
            </a:r>
            <a:r>
              <a:rPr lang="en-US" dirty="0"/>
              <a:t> </a:t>
            </a:r>
            <a:r>
              <a:rPr lang="en-US" dirty="0" err="1"/>
              <a:t>assim</a:t>
            </a:r>
            <a:r>
              <a:rPr lang="en-US" dirty="0"/>
              <a:t> </a:t>
            </a:r>
            <a:r>
              <a:rPr lang="en-US" dirty="0" err="1"/>
              <a:t>estinit</a:t>
            </a:r>
            <a:r>
              <a:rPr lang="en-US" dirty="0"/>
              <a:t> </a:t>
            </a:r>
            <a:r>
              <a:rPr lang="en-US" dirty="0" err="1"/>
              <a:t>atempores</a:t>
            </a:r>
            <a:r>
              <a:rPr lang="en-US" dirty="0"/>
              <a:t> </a:t>
            </a:r>
            <a:r>
              <a:rPr lang="en-US" dirty="0" err="1"/>
              <a:t>digenda</a:t>
            </a:r>
            <a:r>
              <a:rPr lang="en-US" dirty="0"/>
              <a:t> </a:t>
            </a:r>
            <a:r>
              <a:rPr lang="en-US" dirty="0" err="1"/>
              <a:t>dendaes</a:t>
            </a:r>
            <a:r>
              <a:rPr lang="en-US" dirty="0"/>
              <a:t> </a:t>
            </a:r>
            <a:r>
              <a:rPr lang="en-US" dirty="0" err="1"/>
              <a:t>similit</a:t>
            </a:r>
            <a:r>
              <a:rPr lang="en-US" dirty="0"/>
              <a:t> </a:t>
            </a:r>
            <a:r>
              <a:rPr lang="en-US" dirty="0" err="1"/>
              <a:t>ionsequid</a:t>
            </a:r>
            <a:r>
              <a:rPr lang="en-US" dirty="0"/>
              <a:t>.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696052A-AFC9-4190-A658-FFFE8880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73868" y="5969443"/>
            <a:ext cx="5977864" cy="365125"/>
          </a:xfr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hu-HU"/>
              <a:t>Cím lorem ipsum dolor sit amet etim, 2020. 10. 01.</a:t>
            </a:r>
            <a:endParaRPr lang="hu-HU" dirty="0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73F24DA6-A353-4685-99D0-D2CEF25723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3600" y="2285292"/>
            <a:ext cx="8187446" cy="401637"/>
          </a:xfrm>
        </p:spPr>
        <p:txBody>
          <a:bodyPr anchor="b"/>
          <a:lstStyle>
            <a:lvl1pPr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Ommos vel ipid quuntem nihillu </a:t>
            </a:r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6C07A278-F775-4C38-9EF6-E9006648B6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3600" y="1601325"/>
            <a:ext cx="9644161" cy="278324"/>
          </a:xfrm>
        </p:spPr>
        <p:txBody>
          <a:bodyPr/>
          <a:lstStyle>
            <a:lvl1pPr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Alcím lorem ipsum dolor sit amet ed moluptatur, sus soloruptior molecatur?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892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9569EA-E6AE-47F1-88F4-C6693CD23F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9"/>
            <a:ext cx="12190474" cy="685714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7EB2D-EC57-41CB-854B-59E8A6FF67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73600" y="1220400"/>
            <a:ext cx="4456188" cy="365125"/>
          </a:xfrm>
        </p:spPr>
        <p:txBody>
          <a:bodyPr numCol="1" spcCol="252000"/>
          <a:lstStyle>
            <a:lvl1pPr marL="0" indent="0" algn="just">
              <a:lnSpc>
                <a:spcPts val="1700"/>
              </a:lnSpc>
              <a:buNone/>
              <a:defRPr sz="1250" spc="20" baseline="0">
                <a:solidFill>
                  <a:schemeClr val="tx2"/>
                </a:solidFill>
                <a:latin typeface="Nunito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Lorem ipsum dolor sit amet</a:t>
            </a:r>
          </a:p>
          <a:p>
            <a:pPr lvl="0"/>
            <a:endParaRPr lang="da-DK" dirty="0"/>
          </a:p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BE734-4EA0-4D88-8D92-661057E8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73600" y="5972963"/>
            <a:ext cx="5977864" cy="365125"/>
          </a:xfr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hu-HU"/>
              <a:t>Cím lorem ipsum dolor sit amet etim, 2020. 10. 01.</a:t>
            </a:r>
            <a:endParaRPr lang="hu-HU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B3F8D6F-353F-4E53-BDEF-7495CEF1F6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3600" y="842400"/>
            <a:ext cx="4456188" cy="401637"/>
          </a:xfrm>
        </p:spPr>
        <p:txBody>
          <a:bodyPr anchor="ctr"/>
          <a:lstStyle>
            <a:lvl1pPr>
              <a:buFont typeface="Arial" panose="020B0604020202020204" pitchFamily="34" charset="0"/>
              <a:buNone/>
              <a:defRPr sz="1400" spc="6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LOREM IPSUM DOLOR SIT AMET</a:t>
            </a:r>
            <a:endParaRPr lang="hu-HU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91069876-DED6-4D32-8FEF-FE5673D3301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173600" y="2054226"/>
            <a:ext cx="4456188" cy="346233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2" name="Chart Placeholder 6">
            <a:extLst>
              <a:ext uri="{FF2B5EF4-FFF2-40B4-BE49-F238E27FC236}">
                <a16:creationId xmlns:a16="http://schemas.microsoft.com/office/drawing/2014/main" id="{0BD47112-C110-4BA2-9F94-DCCBD76F7B48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474410" y="2065851"/>
            <a:ext cx="4456188" cy="3462339"/>
          </a:xfrm>
        </p:spPr>
        <p:txBody>
          <a:bodyPr/>
          <a:lstStyle/>
          <a:p>
            <a:endParaRPr lang="hu-H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C06A1B8-D617-4F89-9584-3241B506065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474410" y="1220400"/>
            <a:ext cx="4456188" cy="365125"/>
          </a:xfrm>
        </p:spPr>
        <p:txBody>
          <a:bodyPr numCol="1" spcCol="252000"/>
          <a:lstStyle>
            <a:lvl1pPr marL="0" indent="0" algn="just">
              <a:lnSpc>
                <a:spcPts val="1700"/>
              </a:lnSpc>
              <a:buNone/>
              <a:defRPr sz="1250" spc="20" baseline="0">
                <a:solidFill>
                  <a:schemeClr val="tx2"/>
                </a:solidFill>
                <a:latin typeface="Nunito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Lorem ipsum dolor sit amet</a:t>
            </a:r>
          </a:p>
          <a:p>
            <a:pPr lvl="0"/>
            <a:endParaRPr lang="da-DK" dirty="0"/>
          </a:p>
          <a:p>
            <a:pPr lvl="0"/>
            <a:endParaRPr lang="en-US" dirty="0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4EC31480-6E93-4EC6-BDB9-04CC91DEEE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4410" y="842400"/>
            <a:ext cx="4456188" cy="401637"/>
          </a:xfrm>
        </p:spPr>
        <p:txBody>
          <a:bodyPr anchor="ctr"/>
          <a:lstStyle>
            <a:lvl1pPr>
              <a:buFont typeface="Arial" panose="020B0604020202020204" pitchFamily="34" charset="0"/>
              <a:buNone/>
              <a:defRPr sz="1400" spc="6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LOREM IPSUM DOLOR SIT AMET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3874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fejező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357AE6-61D1-4F72-ACDA-9F9C51C92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9"/>
            <a:ext cx="12190474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4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lválasztó mint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ECB62B-37AF-40F0-8DB1-E5C4AE435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" y="71"/>
            <a:ext cx="12191746" cy="6857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27BB0-F29C-4F36-A538-B290EC6DF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2000" y="1000800"/>
            <a:ext cx="5119200" cy="2387600"/>
          </a:xfrm>
        </p:spPr>
        <p:txBody>
          <a:bodyPr anchor="t" anchorCtr="0"/>
          <a:lstStyle>
            <a:lvl1pPr algn="l">
              <a:lnSpc>
                <a:spcPts val="5760"/>
              </a:lnSpc>
              <a:defRPr sz="4800" spc="100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Elválasztó oldal </a:t>
            </a:r>
            <a:br>
              <a:rPr lang="hu-HU" dirty="0"/>
            </a:br>
            <a:r>
              <a:rPr lang="hu-HU" dirty="0"/>
              <a:t>minta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D84A1-4084-42A4-9FC8-ADD93AD2E3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6400" y="3571200"/>
            <a:ext cx="9864725" cy="1655762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Sed in diam vitae est molestie volutpat. Pellentesque ut </a:t>
            </a:r>
          </a:p>
          <a:p>
            <a:r>
              <a:rPr lang="hu-HU" dirty="0"/>
              <a:t>lacinia elit. Donec eleifend mauris mauris, id sollicitudin </a:t>
            </a:r>
          </a:p>
          <a:p>
            <a:r>
              <a:rPr lang="hu-HU" dirty="0"/>
              <a:t>nibh semper eu.</a:t>
            </a:r>
          </a:p>
        </p:txBody>
      </p:sp>
    </p:spTree>
    <p:extLst>
      <p:ext uri="{BB962C8B-B14F-4D97-AF65-F5344CB8AC3E}">
        <p14:creationId xmlns:p14="http://schemas.microsoft.com/office/powerpoint/2010/main" val="2320206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2" userDrawn="1">
          <p15:clr>
            <a:srgbClr val="FBAE40"/>
          </p15:clr>
        </p15:guide>
        <p15:guide id="2" pos="420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 mint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B1DB65-382A-4325-AA99-0522C4BD3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9"/>
            <a:ext cx="12190474" cy="685714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C3F32F4-B11F-44FE-96A0-40CBB4FE91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2000" y="1000800"/>
            <a:ext cx="5227200" cy="2387600"/>
          </a:xfrm>
        </p:spPr>
        <p:txBody>
          <a:bodyPr anchor="t" anchorCtr="0"/>
          <a:lstStyle>
            <a:lvl1pPr algn="l">
              <a:lnSpc>
                <a:spcPts val="5760"/>
              </a:lnSpc>
              <a:defRPr sz="4800" spc="100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Elválasztó oldal </a:t>
            </a:r>
            <a:br>
              <a:rPr lang="hu-HU" dirty="0"/>
            </a:br>
            <a:r>
              <a:rPr lang="hu-HU" dirty="0"/>
              <a:t>minta B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34E85F1-CC17-479C-B063-51D590B6AB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6400" y="3571200"/>
            <a:ext cx="9864725" cy="1655762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Sed in diam vitae est molestie volutpat. Pellentesque ut </a:t>
            </a:r>
          </a:p>
          <a:p>
            <a:r>
              <a:rPr lang="hu-HU" dirty="0"/>
              <a:t>lacinia elit. Donec eleifend mauris mauris, id sollicitudin </a:t>
            </a:r>
          </a:p>
          <a:p>
            <a:r>
              <a:rPr lang="hu-HU" dirty="0"/>
              <a:t>nibh semper eu.</a:t>
            </a:r>
          </a:p>
        </p:txBody>
      </p:sp>
    </p:spTree>
    <p:extLst>
      <p:ext uri="{BB962C8B-B14F-4D97-AF65-F5344CB8AC3E}">
        <p14:creationId xmlns:p14="http://schemas.microsoft.com/office/powerpoint/2010/main" val="67395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 mint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CB36B0-47CB-4D83-8E4C-71E29FF9A5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9"/>
            <a:ext cx="12190474" cy="68571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BE45C99-BC77-4EE2-87F1-9E6A135337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2000" y="1000800"/>
            <a:ext cx="5565600" cy="2387600"/>
          </a:xfrm>
        </p:spPr>
        <p:txBody>
          <a:bodyPr anchor="t" anchorCtr="0"/>
          <a:lstStyle>
            <a:lvl1pPr algn="l">
              <a:lnSpc>
                <a:spcPts val="5760"/>
              </a:lnSpc>
              <a:defRPr sz="4800" spc="100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Elválasztó oldal </a:t>
            </a:r>
            <a:br>
              <a:rPr lang="hu-HU" dirty="0"/>
            </a:br>
            <a:r>
              <a:rPr lang="hu-HU" dirty="0"/>
              <a:t>minta C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D4DD85C-5AF2-467B-9D8E-545A4D2DD2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6400" y="3571200"/>
            <a:ext cx="9864725" cy="1655762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Sed in diam vitae est molestie volutpat. Pellentesque ut </a:t>
            </a:r>
          </a:p>
          <a:p>
            <a:r>
              <a:rPr lang="hu-HU" dirty="0"/>
              <a:t>lacinia elit. Donec eleifend mauris mauris, id sollicitudin </a:t>
            </a:r>
          </a:p>
          <a:p>
            <a:r>
              <a:rPr lang="hu-HU" dirty="0"/>
              <a:t>nibh semper eu.</a:t>
            </a:r>
          </a:p>
        </p:txBody>
      </p:sp>
    </p:spTree>
    <p:extLst>
      <p:ext uri="{BB962C8B-B14F-4D97-AF65-F5344CB8AC3E}">
        <p14:creationId xmlns:p14="http://schemas.microsoft.com/office/powerpoint/2010/main" val="145409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24E229A-2F93-4FA5-BCA7-B38BC1984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" y="714"/>
            <a:ext cx="12189460" cy="6856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598BC-A812-4967-A0BE-76B3D24AD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3600" y="944563"/>
            <a:ext cx="10316651" cy="643376"/>
          </a:xfrm>
        </p:spPr>
        <p:txBody>
          <a:bodyPr anchor="t"/>
          <a:lstStyle>
            <a:lvl1pPr>
              <a:defRPr sz="2900" spc="60" baseline="0"/>
            </a:lvl1pPr>
          </a:lstStyle>
          <a:p>
            <a:r>
              <a:rPr lang="hu-HU" dirty="0"/>
              <a:t>Cím 1. Lorem ipsum minum debis con es da namvenes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7EB2D-EC57-41CB-854B-59E8A6FF67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73600" y="2686929"/>
            <a:ext cx="9844800" cy="2829634"/>
          </a:xfrm>
        </p:spPr>
        <p:txBody>
          <a:bodyPr numCol="2" spcCol="360000"/>
          <a:lstStyle>
            <a:lvl1pPr marL="0" indent="0" algn="just">
              <a:lnSpc>
                <a:spcPts val="1700"/>
              </a:lnSpc>
              <a:buNone/>
              <a:defRPr sz="1400">
                <a:solidFill>
                  <a:schemeClr val="tx2"/>
                </a:solidFill>
                <a:latin typeface="Nunito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Cimi</a:t>
            </a:r>
            <a:r>
              <a:rPr lang="en-US" dirty="0"/>
              <a:t>, sit </a:t>
            </a:r>
            <a:r>
              <a:rPr lang="en-US" dirty="0" err="1"/>
              <a:t>ipit</a:t>
            </a:r>
            <a:r>
              <a:rPr lang="en-US" dirty="0"/>
              <a:t> et </a:t>
            </a:r>
            <a:r>
              <a:rPr lang="en-US" dirty="0" err="1"/>
              <a:t>ullaborro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cori</a:t>
            </a:r>
            <a:r>
              <a:rPr lang="en-US" dirty="0"/>
              <a:t> </a:t>
            </a:r>
            <a:r>
              <a:rPr lang="en-US" dirty="0" err="1"/>
              <a:t>bearit</a:t>
            </a:r>
            <a:r>
              <a:rPr lang="en-US" dirty="0"/>
              <a:t>,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corrovit</a:t>
            </a:r>
            <a:r>
              <a:rPr lang="en-US" dirty="0"/>
              <a:t> </a:t>
            </a:r>
            <a:r>
              <a:rPr lang="en-US" dirty="0" err="1"/>
              <a:t>magnimet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. </a:t>
            </a:r>
            <a:r>
              <a:rPr lang="en-US" dirty="0" err="1"/>
              <a:t>Dit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plitasim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omnimus</a:t>
            </a:r>
            <a:r>
              <a:rPr lang="en-US" dirty="0"/>
              <a:t>. Net </a:t>
            </a:r>
            <a:r>
              <a:rPr lang="en-US" dirty="0" err="1"/>
              <a:t>atat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qui cone </a:t>
            </a:r>
            <a:r>
              <a:rPr lang="en-US" dirty="0" err="1"/>
              <a:t>custi</a:t>
            </a:r>
            <a:r>
              <a:rPr lang="en-US" dirty="0"/>
              <a:t> nobis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nestrunt</a:t>
            </a:r>
            <a:r>
              <a:rPr lang="en-US" dirty="0"/>
              <a:t>, </a:t>
            </a:r>
            <a:r>
              <a:rPr lang="en-US" dirty="0" err="1"/>
              <a:t>occuptatio</a:t>
            </a:r>
            <a:r>
              <a:rPr lang="en-US" dirty="0"/>
              <a:t> de el id </a:t>
            </a:r>
            <a:r>
              <a:rPr lang="en-US" dirty="0" err="1"/>
              <a:t>maio</a:t>
            </a:r>
            <a:r>
              <a:rPr lang="en-US" dirty="0"/>
              <a:t> et qui </a:t>
            </a:r>
            <a:r>
              <a:rPr lang="en-US" dirty="0" err="1"/>
              <a:t>dus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Tassequid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que int </a:t>
            </a:r>
            <a:r>
              <a:rPr lang="en-US" dirty="0" err="1"/>
              <a:t>quiandis</a:t>
            </a:r>
            <a:r>
              <a:rPr lang="en-US" dirty="0"/>
              <a:t> </a:t>
            </a:r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/>
              <a:t>sequam</a:t>
            </a:r>
            <a:r>
              <a:rPr lang="en-US" dirty="0"/>
              <a:t> et </a:t>
            </a:r>
            <a:r>
              <a:rPr lang="en-US" dirty="0" err="1"/>
              <a:t>endunte</a:t>
            </a:r>
            <a:r>
              <a:rPr lang="en-US" dirty="0"/>
              <a:t> </a:t>
            </a:r>
            <a:r>
              <a:rPr lang="en-US" dirty="0" err="1"/>
              <a:t>eossitibusam</a:t>
            </a:r>
            <a:r>
              <a:rPr lang="en-US" dirty="0"/>
              <a:t> re </a:t>
            </a:r>
            <a:r>
              <a:rPr lang="en-US" dirty="0" err="1"/>
              <a:t>cusaectatis</a:t>
            </a:r>
            <a:r>
              <a:rPr lang="en-US" dirty="0"/>
              <a:t> num lab </a:t>
            </a:r>
            <a:r>
              <a:rPr lang="en-US" dirty="0" err="1"/>
              <a:t>idus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il ipsum </a:t>
            </a:r>
            <a:r>
              <a:rPr lang="en-US" dirty="0" err="1"/>
              <a:t>everis</a:t>
            </a:r>
            <a:r>
              <a:rPr lang="en-US" dirty="0"/>
              <a:t> </a:t>
            </a:r>
            <a:r>
              <a:rPr lang="en-US" dirty="0" err="1"/>
              <a:t>estio</a:t>
            </a:r>
            <a:r>
              <a:rPr lang="en-US" dirty="0"/>
              <a:t>. Is </a:t>
            </a:r>
            <a:r>
              <a:rPr lang="en-US" dirty="0" err="1"/>
              <a:t>ducieni</a:t>
            </a:r>
            <a:r>
              <a:rPr lang="en-US" dirty="0"/>
              <a:t> </a:t>
            </a:r>
            <a:r>
              <a:rPr lang="en-US" dirty="0" err="1"/>
              <a:t>mpernatate</a:t>
            </a:r>
            <a:r>
              <a:rPr lang="en-US" dirty="0"/>
              <a:t> num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Nia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estium</a:t>
            </a:r>
            <a:r>
              <a:rPr lang="en-US" dirty="0"/>
              <a:t> </a:t>
            </a:r>
            <a:r>
              <a:rPr lang="en-US" dirty="0" err="1"/>
              <a:t>estium</a:t>
            </a:r>
            <a:r>
              <a:rPr lang="en-US" dirty="0"/>
              <a:t> ant </a:t>
            </a:r>
            <a:r>
              <a:rPr lang="en-US" dirty="0" err="1"/>
              <a:t>rerferiae</a:t>
            </a:r>
            <a:r>
              <a:rPr lang="en-US" dirty="0"/>
              <a:t>. Nis </a:t>
            </a:r>
            <a:r>
              <a:rPr lang="en-US" dirty="0" err="1"/>
              <a:t>evelenectat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labo</a:t>
            </a:r>
            <a:r>
              <a:rPr lang="en-US" dirty="0"/>
              <a:t>. Nam dolor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reptibus</a:t>
            </a:r>
            <a:r>
              <a:rPr lang="en-US" dirty="0"/>
              <a:t> </a:t>
            </a:r>
            <a:r>
              <a:rPr lang="en-US" dirty="0" err="1"/>
              <a:t>dolupie</a:t>
            </a:r>
            <a:r>
              <a:rPr lang="en-US" dirty="0"/>
              <a:t> </a:t>
            </a:r>
            <a:r>
              <a:rPr lang="en-US" dirty="0" err="1"/>
              <a:t>ndaecuptas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voluptam</a:t>
            </a:r>
            <a:r>
              <a:rPr lang="en-US" dirty="0"/>
              <a:t> </a:t>
            </a:r>
            <a:r>
              <a:rPr lang="en-US" dirty="0" err="1"/>
              <a:t>iminctates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  <a:r>
              <a:rPr lang="en-US" dirty="0" err="1"/>
              <a:t>reped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idusam</a:t>
            </a:r>
            <a:r>
              <a:rPr lang="en-US" dirty="0"/>
              <a:t>.</a:t>
            </a:r>
          </a:p>
          <a:p>
            <a:pPr lvl="0"/>
            <a:endParaRPr lang="hu-HU" dirty="0"/>
          </a:p>
          <a:p>
            <a:pPr lvl="0"/>
            <a:r>
              <a:rPr lang="en-US" dirty="0" err="1"/>
              <a:t>Seris</a:t>
            </a:r>
            <a:r>
              <a:rPr lang="en-US" dirty="0"/>
              <a:t> et </a:t>
            </a:r>
            <a:r>
              <a:rPr lang="en-US" dirty="0" err="1"/>
              <a:t>plit</a:t>
            </a:r>
            <a:r>
              <a:rPr lang="en-US" dirty="0"/>
              <a:t> </a:t>
            </a:r>
            <a:r>
              <a:rPr lang="en-US" dirty="0" err="1"/>
              <a:t>maios</a:t>
            </a:r>
            <a:r>
              <a:rPr lang="en-US" dirty="0"/>
              <a:t> </a:t>
            </a:r>
            <a:r>
              <a:rPr lang="en-US" dirty="0" err="1"/>
              <a:t>eosse</a:t>
            </a:r>
            <a:r>
              <a:rPr lang="en-US" dirty="0"/>
              <a:t> </a:t>
            </a:r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/>
              <a:t>comnit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reicatem</a:t>
            </a:r>
            <a:r>
              <a:rPr lang="en-US" dirty="0"/>
              <a:t> </a:t>
            </a:r>
            <a:r>
              <a:rPr lang="en-US" dirty="0" err="1"/>
              <a:t>quiatinum</a:t>
            </a:r>
            <a:r>
              <a:rPr lang="en-US" dirty="0"/>
              <a:t> qui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quatur</a:t>
            </a:r>
            <a:r>
              <a:rPr lang="en-US" dirty="0"/>
              <a:t>,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rae</a:t>
            </a:r>
            <a:r>
              <a:rPr lang="en-US" dirty="0"/>
              <a:t>. </a:t>
            </a:r>
            <a:r>
              <a:rPr lang="en-US" dirty="0" err="1"/>
              <a:t>Itiam</a:t>
            </a:r>
            <a:r>
              <a:rPr lang="en-US" dirty="0"/>
              <a:t> et,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vendus</a:t>
            </a:r>
            <a:r>
              <a:rPr lang="en-US" dirty="0"/>
              <a:t> vent </a:t>
            </a:r>
            <a:r>
              <a:rPr lang="en-US" dirty="0" err="1"/>
              <a:t>molupta</a:t>
            </a:r>
            <a:r>
              <a:rPr lang="en-US" dirty="0"/>
              <a:t> </a:t>
            </a:r>
            <a:r>
              <a:rPr lang="en-US" dirty="0" err="1"/>
              <a:t>ererchi</a:t>
            </a:r>
            <a:r>
              <a:rPr lang="en-US" dirty="0"/>
              <a:t> </a:t>
            </a:r>
            <a:r>
              <a:rPr lang="en-US" dirty="0" err="1"/>
              <a:t>llaboritas</a:t>
            </a:r>
            <a:r>
              <a:rPr lang="en-US" dirty="0"/>
              <a:t> </a:t>
            </a:r>
            <a:r>
              <a:rPr lang="en-US" dirty="0" err="1"/>
              <a:t>quiantur</a:t>
            </a:r>
            <a:r>
              <a:rPr lang="en-US" dirty="0"/>
              <a:t>, </a:t>
            </a:r>
            <a:r>
              <a:rPr lang="en-US" dirty="0" err="1"/>
              <a:t>quasperita</a:t>
            </a:r>
            <a:r>
              <a:rPr lang="en-US" dirty="0"/>
              <a:t> </a:t>
            </a:r>
            <a:r>
              <a:rPr lang="en-US" dirty="0" err="1"/>
              <a:t>volesed</a:t>
            </a:r>
            <a:r>
              <a:rPr lang="en-US" dirty="0"/>
              <a:t> qui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aboreperum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plisi</a:t>
            </a:r>
            <a:r>
              <a:rPr lang="en-US" dirty="0"/>
              <a:t> con ex </a:t>
            </a:r>
            <a:r>
              <a:rPr lang="en-US" dirty="0" err="1"/>
              <a:t>ex</a:t>
            </a:r>
            <a:r>
              <a:rPr lang="en-US" dirty="0"/>
              <a:t> et </a:t>
            </a:r>
            <a:r>
              <a:rPr lang="en-US" dirty="0" err="1"/>
              <a:t>esenihi</a:t>
            </a:r>
            <a:r>
              <a:rPr lang="en-US" dirty="0"/>
              <a:t> </a:t>
            </a:r>
            <a:r>
              <a:rPr lang="en-US" dirty="0" err="1"/>
              <a:t>llabo</a:t>
            </a:r>
            <a:r>
              <a:rPr lang="en-US" dirty="0"/>
              <a:t>. </a:t>
            </a:r>
            <a:r>
              <a:rPr lang="en-US" dirty="0" err="1"/>
              <a:t>Itaeperovita</a:t>
            </a:r>
            <a:r>
              <a:rPr lang="en-US" dirty="0"/>
              <a:t> </a:t>
            </a:r>
            <a:r>
              <a:rPr lang="en-US" dirty="0" err="1"/>
              <a:t>incto</a:t>
            </a:r>
            <a:r>
              <a:rPr lang="en-US" dirty="0"/>
              <a:t> </a:t>
            </a:r>
            <a:r>
              <a:rPr lang="en-US" dirty="0" err="1"/>
              <a:t>volupti</a:t>
            </a:r>
            <a:r>
              <a:rPr lang="en-US" dirty="0"/>
              <a:t> </a:t>
            </a:r>
            <a:r>
              <a:rPr lang="en-US" dirty="0" err="1"/>
              <a:t>osapelestia</a:t>
            </a:r>
            <a:r>
              <a:rPr lang="en-US" dirty="0"/>
              <a:t> </a:t>
            </a:r>
            <a:r>
              <a:rPr lang="en-US" dirty="0" err="1"/>
              <a:t>quatemporio</a:t>
            </a:r>
            <a:r>
              <a:rPr lang="en-US" dirty="0"/>
              <a:t> </a:t>
            </a:r>
            <a:r>
              <a:rPr lang="en-US" dirty="0" err="1"/>
              <a:t>blatqui</a:t>
            </a:r>
            <a:r>
              <a:rPr lang="en-US" dirty="0"/>
              <a:t> </a:t>
            </a:r>
            <a:r>
              <a:rPr lang="en-US" dirty="0" err="1"/>
              <a:t>cor</a:t>
            </a:r>
            <a:r>
              <a:rPr lang="en-US" dirty="0"/>
              <a:t> as non </a:t>
            </a:r>
            <a:r>
              <a:rPr lang="en-US" dirty="0" err="1"/>
              <a:t>nobit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vellessus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Agnimus</a:t>
            </a:r>
            <a:r>
              <a:rPr lang="en-US" dirty="0"/>
              <a:t> </a:t>
            </a:r>
            <a:r>
              <a:rPr lang="en-US" dirty="0" err="1"/>
              <a:t>ullit</a:t>
            </a:r>
            <a:r>
              <a:rPr lang="en-US" dirty="0"/>
              <a:t> re </a:t>
            </a:r>
            <a:r>
              <a:rPr lang="en-US" dirty="0" err="1"/>
              <a:t>inis</a:t>
            </a:r>
            <a:r>
              <a:rPr lang="en-US" dirty="0"/>
              <a:t> </a:t>
            </a:r>
            <a:r>
              <a:rPr lang="en-US" dirty="0" err="1"/>
              <a:t>molorporerum</a:t>
            </a:r>
            <a:r>
              <a:rPr lang="en-US" dirty="0"/>
              <a:t> </a:t>
            </a:r>
            <a:r>
              <a:rPr lang="en-US" dirty="0" err="1"/>
              <a:t>voloremquam</a:t>
            </a:r>
            <a:r>
              <a:rPr lang="en-US" dirty="0"/>
              <a:t> </a:t>
            </a:r>
            <a:r>
              <a:rPr lang="en-US" dirty="0" err="1"/>
              <a:t>audaece</a:t>
            </a:r>
            <a:r>
              <a:rPr lang="en-US" dirty="0"/>
              <a:t> </a:t>
            </a:r>
            <a:r>
              <a:rPr lang="en-US" dirty="0" err="1"/>
              <a:t>pratiumquis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cumetur</a:t>
            </a:r>
            <a:r>
              <a:rPr lang="en-US" dirty="0"/>
              <a:t>? </a:t>
            </a:r>
            <a:r>
              <a:rPr lang="en-US" dirty="0" err="1"/>
              <a:t>Evel</a:t>
            </a:r>
            <a:r>
              <a:rPr lang="en-US" dirty="0"/>
              <a:t> </a:t>
            </a:r>
            <a:r>
              <a:rPr lang="en-US" dirty="0" err="1"/>
              <a:t>ipienis</a:t>
            </a:r>
            <a:r>
              <a:rPr lang="en-US" dirty="0"/>
              <a:t> et, qui </a:t>
            </a:r>
            <a:r>
              <a:rPr lang="en-US" dirty="0" err="1"/>
              <a:t>untionsequi</a:t>
            </a:r>
            <a:r>
              <a:rPr lang="en-US" dirty="0"/>
              <a:t> </a:t>
            </a:r>
            <a:r>
              <a:rPr lang="en-US" dirty="0" err="1"/>
              <a:t>omnim</a:t>
            </a:r>
            <a:r>
              <a:rPr lang="en-US" dirty="0"/>
              <a:t> rem re </a:t>
            </a:r>
            <a:r>
              <a:rPr lang="en-US" dirty="0" err="1"/>
              <a:t>optiore</a:t>
            </a:r>
            <a:r>
              <a:rPr lang="en-US" dirty="0"/>
              <a:t> </a:t>
            </a:r>
            <a:r>
              <a:rPr lang="en-US" dirty="0" err="1"/>
              <a:t>henihilic</a:t>
            </a:r>
            <a:r>
              <a:rPr lang="en-US" dirty="0"/>
              <a:t> to que porrum id </a:t>
            </a:r>
            <a:r>
              <a:rPr lang="en-US" dirty="0" err="1"/>
              <a:t>quaepuda</a:t>
            </a:r>
            <a:r>
              <a:rPr lang="en-US" dirty="0"/>
              <a:t> </a:t>
            </a:r>
            <a:r>
              <a:rPr lang="en-US" dirty="0" err="1"/>
              <a:t>ventet</a:t>
            </a:r>
            <a:r>
              <a:rPr lang="en-US" dirty="0"/>
              <a:t> abo. Gia </a:t>
            </a:r>
            <a:r>
              <a:rPr lang="en-US" dirty="0" err="1"/>
              <a:t>conectur</a:t>
            </a:r>
            <a:r>
              <a:rPr lang="en-US" dirty="0"/>
              <a:t> </a:t>
            </a:r>
            <a:r>
              <a:rPr lang="en-US" dirty="0" err="1"/>
              <a:t>assim</a:t>
            </a:r>
            <a:r>
              <a:rPr lang="en-US" dirty="0"/>
              <a:t> </a:t>
            </a:r>
            <a:r>
              <a:rPr lang="en-US" dirty="0" err="1"/>
              <a:t>estinit</a:t>
            </a:r>
            <a:r>
              <a:rPr lang="en-US" dirty="0"/>
              <a:t> </a:t>
            </a:r>
            <a:r>
              <a:rPr lang="en-US" dirty="0" err="1"/>
              <a:t>atempores</a:t>
            </a:r>
            <a:r>
              <a:rPr lang="en-US" dirty="0"/>
              <a:t> </a:t>
            </a:r>
            <a:r>
              <a:rPr lang="en-US" dirty="0" err="1"/>
              <a:t>digenda</a:t>
            </a:r>
            <a:r>
              <a:rPr lang="en-US" dirty="0"/>
              <a:t> </a:t>
            </a:r>
            <a:r>
              <a:rPr lang="en-US" dirty="0" err="1"/>
              <a:t>dendaes</a:t>
            </a:r>
            <a:r>
              <a:rPr lang="en-US" dirty="0"/>
              <a:t> </a:t>
            </a:r>
            <a:r>
              <a:rPr lang="en-US" dirty="0" err="1"/>
              <a:t>similit</a:t>
            </a:r>
            <a:r>
              <a:rPr lang="en-US" dirty="0"/>
              <a:t> </a:t>
            </a:r>
            <a:r>
              <a:rPr lang="en-US" dirty="0" err="1"/>
              <a:t>ionsequid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BE734-4EA0-4D88-8D92-661057E8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73868" y="5969443"/>
            <a:ext cx="5977864" cy="365125"/>
          </a:xfr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hu-HU"/>
              <a:t>Cím lorem ipsum dolor sit amet etim, 2020. 10. 01.</a:t>
            </a:r>
            <a:endParaRPr lang="hu-HU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B3F8D6F-353F-4E53-BDEF-7495CEF1F6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3600" y="2285292"/>
            <a:ext cx="8187446" cy="401637"/>
          </a:xfrm>
        </p:spPr>
        <p:txBody>
          <a:bodyPr anchor="b"/>
          <a:lstStyle>
            <a:lvl1pPr>
              <a:buFont typeface="Arial" panose="020B0604020202020204" pitchFamily="34" charset="0"/>
              <a:buNone/>
              <a:defRPr sz="1400">
                <a:latin typeface="+mj-lt"/>
              </a:defRPr>
            </a:lvl1pPr>
          </a:lstStyle>
          <a:p>
            <a:pPr lvl="0"/>
            <a:r>
              <a:rPr lang="hu-HU" dirty="0"/>
              <a:t>Ommos vel ipid quuntem nihillu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18A3946-E8CC-4C22-8E7B-B312C64466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3600" y="1601325"/>
            <a:ext cx="9644161" cy="278324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da-DK" dirty="0"/>
              <a:t>Alcím lorem ipsum dolor sit amet ed moluptatur, sus soloruptior molecatur?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095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rtal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B4619-C5CE-4356-9E7D-EA9FF46C02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" y="71"/>
            <a:ext cx="12191746" cy="685785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BE734-4EA0-4D88-8D92-661057E8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73600" y="5968800"/>
            <a:ext cx="5977864" cy="365125"/>
          </a:xfr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hu-HU"/>
              <a:t>Cím lorem ipsum dolor sit amet etim, 2020. 10. 01.</a:t>
            </a:r>
            <a:endParaRPr lang="hu-H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45357EF-34DC-4C5F-A0CB-8D5D47F24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3600" y="944563"/>
            <a:ext cx="10316651" cy="643376"/>
          </a:xfrm>
        </p:spPr>
        <p:txBody>
          <a:bodyPr anchor="t"/>
          <a:lstStyle>
            <a:lvl1pPr>
              <a:defRPr sz="2900" spc="6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Cím 1. Lorem ipsum minum debis con es da namvenes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A2AB838-E250-4F8E-9269-00B1E10593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73600" y="2686929"/>
            <a:ext cx="9844800" cy="2829634"/>
          </a:xfrm>
        </p:spPr>
        <p:txBody>
          <a:bodyPr numCol="2" spcCol="360000"/>
          <a:lstStyle>
            <a:lvl1pPr marL="0" indent="0" algn="just">
              <a:lnSpc>
                <a:spcPts val="1700"/>
              </a:lnSpc>
              <a:buNone/>
              <a:defRPr sz="1400">
                <a:solidFill>
                  <a:schemeClr val="tx2"/>
                </a:solidFill>
                <a:latin typeface="Nunito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Cimi</a:t>
            </a:r>
            <a:r>
              <a:rPr lang="en-US" dirty="0"/>
              <a:t>, sit </a:t>
            </a:r>
            <a:r>
              <a:rPr lang="en-US" dirty="0" err="1"/>
              <a:t>ipit</a:t>
            </a:r>
            <a:r>
              <a:rPr lang="en-US" dirty="0"/>
              <a:t> et </a:t>
            </a:r>
            <a:r>
              <a:rPr lang="en-US" dirty="0" err="1"/>
              <a:t>ullaborro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cori</a:t>
            </a:r>
            <a:r>
              <a:rPr lang="en-US" dirty="0"/>
              <a:t> </a:t>
            </a:r>
            <a:r>
              <a:rPr lang="en-US" dirty="0" err="1"/>
              <a:t>bearit</a:t>
            </a:r>
            <a:r>
              <a:rPr lang="en-US" dirty="0"/>
              <a:t>,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corrovit</a:t>
            </a:r>
            <a:r>
              <a:rPr lang="en-US" dirty="0"/>
              <a:t> </a:t>
            </a:r>
            <a:r>
              <a:rPr lang="en-US" dirty="0" err="1"/>
              <a:t>magnimet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. </a:t>
            </a:r>
            <a:r>
              <a:rPr lang="en-US" dirty="0" err="1"/>
              <a:t>Dit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plitasim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omnimus</a:t>
            </a:r>
            <a:r>
              <a:rPr lang="en-US" dirty="0"/>
              <a:t>. Net </a:t>
            </a:r>
            <a:r>
              <a:rPr lang="en-US" dirty="0" err="1"/>
              <a:t>atat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qui cone </a:t>
            </a:r>
            <a:r>
              <a:rPr lang="en-US" dirty="0" err="1"/>
              <a:t>custi</a:t>
            </a:r>
            <a:r>
              <a:rPr lang="en-US" dirty="0"/>
              <a:t> nobis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nestrunt</a:t>
            </a:r>
            <a:r>
              <a:rPr lang="en-US" dirty="0"/>
              <a:t>, </a:t>
            </a:r>
            <a:r>
              <a:rPr lang="en-US" dirty="0" err="1"/>
              <a:t>occuptatio</a:t>
            </a:r>
            <a:r>
              <a:rPr lang="en-US" dirty="0"/>
              <a:t> de el id </a:t>
            </a:r>
            <a:r>
              <a:rPr lang="en-US" dirty="0" err="1"/>
              <a:t>maio</a:t>
            </a:r>
            <a:r>
              <a:rPr lang="en-US" dirty="0"/>
              <a:t> et qui </a:t>
            </a:r>
            <a:r>
              <a:rPr lang="en-US" dirty="0" err="1"/>
              <a:t>dus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Tassequid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que int </a:t>
            </a:r>
            <a:r>
              <a:rPr lang="en-US" dirty="0" err="1"/>
              <a:t>quiandis</a:t>
            </a:r>
            <a:r>
              <a:rPr lang="en-US" dirty="0"/>
              <a:t> </a:t>
            </a:r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/>
              <a:t>sequam</a:t>
            </a:r>
            <a:r>
              <a:rPr lang="en-US" dirty="0"/>
              <a:t> et </a:t>
            </a:r>
            <a:r>
              <a:rPr lang="en-US" dirty="0" err="1"/>
              <a:t>endunte</a:t>
            </a:r>
            <a:r>
              <a:rPr lang="en-US" dirty="0"/>
              <a:t> </a:t>
            </a:r>
            <a:r>
              <a:rPr lang="en-US" dirty="0" err="1"/>
              <a:t>eossitibusam</a:t>
            </a:r>
            <a:r>
              <a:rPr lang="en-US" dirty="0"/>
              <a:t> re </a:t>
            </a:r>
            <a:r>
              <a:rPr lang="en-US" dirty="0" err="1"/>
              <a:t>cusaectatis</a:t>
            </a:r>
            <a:r>
              <a:rPr lang="en-US" dirty="0"/>
              <a:t> num lab </a:t>
            </a:r>
            <a:r>
              <a:rPr lang="en-US" dirty="0" err="1"/>
              <a:t>idus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il ipsum </a:t>
            </a:r>
            <a:r>
              <a:rPr lang="en-US" dirty="0" err="1"/>
              <a:t>everis</a:t>
            </a:r>
            <a:r>
              <a:rPr lang="en-US" dirty="0"/>
              <a:t> </a:t>
            </a:r>
            <a:r>
              <a:rPr lang="en-US" dirty="0" err="1"/>
              <a:t>estio</a:t>
            </a:r>
            <a:r>
              <a:rPr lang="en-US" dirty="0"/>
              <a:t>. Is </a:t>
            </a:r>
            <a:r>
              <a:rPr lang="en-US" dirty="0" err="1"/>
              <a:t>ducieni</a:t>
            </a:r>
            <a:r>
              <a:rPr lang="en-US" dirty="0"/>
              <a:t> </a:t>
            </a:r>
            <a:r>
              <a:rPr lang="en-US" dirty="0" err="1"/>
              <a:t>mpernatate</a:t>
            </a:r>
            <a:r>
              <a:rPr lang="en-US" dirty="0"/>
              <a:t> num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Nia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estium</a:t>
            </a:r>
            <a:r>
              <a:rPr lang="en-US" dirty="0"/>
              <a:t> </a:t>
            </a:r>
            <a:r>
              <a:rPr lang="en-US" dirty="0" err="1"/>
              <a:t>estium</a:t>
            </a:r>
            <a:r>
              <a:rPr lang="en-US" dirty="0"/>
              <a:t> ant </a:t>
            </a:r>
            <a:r>
              <a:rPr lang="en-US" dirty="0" err="1"/>
              <a:t>rerferiae</a:t>
            </a:r>
            <a:r>
              <a:rPr lang="en-US" dirty="0"/>
              <a:t>. Nis </a:t>
            </a:r>
            <a:r>
              <a:rPr lang="en-US" dirty="0" err="1"/>
              <a:t>evelenectat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labo</a:t>
            </a:r>
            <a:r>
              <a:rPr lang="en-US" dirty="0"/>
              <a:t>. Nam dolor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reptibus</a:t>
            </a:r>
            <a:r>
              <a:rPr lang="en-US" dirty="0"/>
              <a:t> </a:t>
            </a:r>
            <a:r>
              <a:rPr lang="en-US" dirty="0" err="1"/>
              <a:t>dolupie</a:t>
            </a:r>
            <a:r>
              <a:rPr lang="en-US" dirty="0"/>
              <a:t> </a:t>
            </a:r>
            <a:r>
              <a:rPr lang="en-US" dirty="0" err="1"/>
              <a:t>ndaecuptas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voluptam</a:t>
            </a:r>
            <a:r>
              <a:rPr lang="en-US" dirty="0"/>
              <a:t> </a:t>
            </a:r>
            <a:r>
              <a:rPr lang="en-US" dirty="0" err="1"/>
              <a:t>iminctates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  <a:r>
              <a:rPr lang="en-US" dirty="0" err="1"/>
              <a:t>reped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idusam</a:t>
            </a:r>
            <a:r>
              <a:rPr lang="en-US" dirty="0"/>
              <a:t>.</a:t>
            </a:r>
          </a:p>
          <a:p>
            <a:pPr lvl="0"/>
            <a:endParaRPr lang="hu-HU" dirty="0"/>
          </a:p>
          <a:p>
            <a:pPr lvl="0"/>
            <a:r>
              <a:rPr lang="en-US" dirty="0" err="1"/>
              <a:t>Seris</a:t>
            </a:r>
            <a:r>
              <a:rPr lang="en-US" dirty="0"/>
              <a:t> et </a:t>
            </a:r>
            <a:r>
              <a:rPr lang="en-US" dirty="0" err="1"/>
              <a:t>plit</a:t>
            </a:r>
            <a:r>
              <a:rPr lang="en-US" dirty="0"/>
              <a:t> </a:t>
            </a:r>
            <a:r>
              <a:rPr lang="en-US" dirty="0" err="1"/>
              <a:t>maios</a:t>
            </a:r>
            <a:r>
              <a:rPr lang="en-US" dirty="0"/>
              <a:t> </a:t>
            </a:r>
            <a:r>
              <a:rPr lang="en-US" dirty="0" err="1"/>
              <a:t>eosse</a:t>
            </a:r>
            <a:r>
              <a:rPr lang="en-US" dirty="0"/>
              <a:t> </a:t>
            </a:r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/>
              <a:t>comnit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reicatem</a:t>
            </a:r>
            <a:r>
              <a:rPr lang="en-US" dirty="0"/>
              <a:t> </a:t>
            </a:r>
            <a:r>
              <a:rPr lang="en-US" dirty="0" err="1"/>
              <a:t>quiatinum</a:t>
            </a:r>
            <a:r>
              <a:rPr lang="en-US" dirty="0"/>
              <a:t> qui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quatur</a:t>
            </a:r>
            <a:r>
              <a:rPr lang="en-US" dirty="0"/>
              <a:t>,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rae</a:t>
            </a:r>
            <a:r>
              <a:rPr lang="en-US" dirty="0"/>
              <a:t>. </a:t>
            </a:r>
            <a:r>
              <a:rPr lang="en-US" dirty="0" err="1"/>
              <a:t>Itiam</a:t>
            </a:r>
            <a:r>
              <a:rPr lang="en-US" dirty="0"/>
              <a:t> et,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vendus</a:t>
            </a:r>
            <a:r>
              <a:rPr lang="en-US" dirty="0"/>
              <a:t> vent </a:t>
            </a:r>
            <a:r>
              <a:rPr lang="en-US" dirty="0" err="1"/>
              <a:t>molupta</a:t>
            </a:r>
            <a:r>
              <a:rPr lang="en-US" dirty="0"/>
              <a:t> </a:t>
            </a:r>
            <a:r>
              <a:rPr lang="en-US" dirty="0" err="1"/>
              <a:t>ererchi</a:t>
            </a:r>
            <a:r>
              <a:rPr lang="en-US" dirty="0"/>
              <a:t> </a:t>
            </a:r>
            <a:r>
              <a:rPr lang="en-US" dirty="0" err="1"/>
              <a:t>llaboritas</a:t>
            </a:r>
            <a:r>
              <a:rPr lang="en-US" dirty="0"/>
              <a:t> </a:t>
            </a:r>
            <a:r>
              <a:rPr lang="en-US" dirty="0" err="1"/>
              <a:t>quiantur</a:t>
            </a:r>
            <a:r>
              <a:rPr lang="en-US" dirty="0"/>
              <a:t>, </a:t>
            </a:r>
            <a:r>
              <a:rPr lang="en-US" dirty="0" err="1"/>
              <a:t>quasperita</a:t>
            </a:r>
            <a:r>
              <a:rPr lang="en-US" dirty="0"/>
              <a:t> </a:t>
            </a:r>
            <a:r>
              <a:rPr lang="en-US" dirty="0" err="1"/>
              <a:t>volesed</a:t>
            </a:r>
            <a:r>
              <a:rPr lang="en-US" dirty="0"/>
              <a:t> qui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aboreperum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plisi</a:t>
            </a:r>
            <a:r>
              <a:rPr lang="en-US" dirty="0"/>
              <a:t> con ex </a:t>
            </a:r>
            <a:r>
              <a:rPr lang="en-US" dirty="0" err="1"/>
              <a:t>ex</a:t>
            </a:r>
            <a:r>
              <a:rPr lang="en-US" dirty="0"/>
              <a:t> et </a:t>
            </a:r>
            <a:r>
              <a:rPr lang="en-US" dirty="0" err="1"/>
              <a:t>esenihi</a:t>
            </a:r>
            <a:r>
              <a:rPr lang="en-US" dirty="0"/>
              <a:t> </a:t>
            </a:r>
            <a:r>
              <a:rPr lang="en-US" dirty="0" err="1"/>
              <a:t>llabo</a:t>
            </a:r>
            <a:r>
              <a:rPr lang="en-US" dirty="0"/>
              <a:t>. </a:t>
            </a:r>
            <a:r>
              <a:rPr lang="en-US" dirty="0" err="1"/>
              <a:t>Itaeperovita</a:t>
            </a:r>
            <a:r>
              <a:rPr lang="en-US" dirty="0"/>
              <a:t> </a:t>
            </a:r>
            <a:r>
              <a:rPr lang="en-US" dirty="0" err="1"/>
              <a:t>incto</a:t>
            </a:r>
            <a:r>
              <a:rPr lang="en-US" dirty="0"/>
              <a:t> </a:t>
            </a:r>
            <a:r>
              <a:rPr lang="en-US" dirty="0" err="1"/>
              <a:t>volupti</a:t>
            </a:r>
            <a:r>
              <a:rPr lang="en-US" dirty="0"/>
              <a:t> </a:t>
            </a:r>
            <a:r>
              <a:rPr lang="en-US" dirty="0" err="1"/>
              <a:t>osapelestia</a:t>
            </a:r>
            <a:r>
              <a:rPr lang="en-US" dirty="0"/>
              <a:t> </a:t>
            </a:r>
            <a:r>
              <a:rPr lang="en-US" dirty="0" err="1"/>
              <a:t>quatemporio</a:t>
            </a:r>
            <a:r>
              <a:rPr lang="en-US" dirty="0"/>
              <a:t> </a:t>
            </a:r>
            <a:r>
              <a:rPr lang="en-US" dirty="0" err="1"/>
              <a:t>blatqui</a:t>
            </a:r>
            <a:r>
              <a:rPr lang="en-US" dirty="0"/>
              <a:t> </a:t>
            </a:r>
            <a:r>
              <a:rPr lang="en-US" dirty="0" err="1"/>
              <a:t>cor</a:t>
            </a:r>
            <a:r>
              <a:rPr lang="en-US" dirty="0"/>
              <a:t> as non </a:t>
            </a:r>
            <a:r>
              <a:rPr lang="en-US" dirty="0" err="1"/>
              <a:t>nobit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vellessus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Agnimus</a:t>
            </a:r>
            <a:r>
              <a:rPr lang="en-US" dirty="0"/>
              <a:t> </a:t>
            </a:r>
            <a:r>
              <a:rPr lang="en-US" dirty="0" err="1"/>
              <a:t>ullit</a:t>
            </a:r>
            <a:r>
              <a:rPr lang="en-US" dirty="0"/>
              <a:t> re </a:t>
            </a:r>
            <a:r>
              <a:rPr lang="en-US" dirty="0" err="1"/>
              <a:t>inis</a:t>
            </a:r>
            <a:r>
              <a:rPr lang="en-US" dirty="0"/>
              <a:t> </a:t>
            </a:r>
            <a:r>
              <a:rPr lang="en-US" dirty="0" err="1"/>
              <a:t>molorporerum</a:t>
            </a:r>
            <a:r>
              <a:rPr lang="en-US" dirty="0"/>
              <a:t> </a:t>
            </a:r>
            <a:r>
              <a:rPr lang="en-US" dirty="0" err="1"/>
              <a:t>voloremquam</a:t>
            </a:r>
            <a:r>
              <a:rPr lang="en-US" dirty="0"/>
              <a:t> </a:t>
            </a:r>
            <a:r>
              <a:rPr lang="en-US" dirty="0" err="1"/>
              <a:t>audaece</a:t>
            </a:r>
            <a:r>
              <a:rPr lang="en-US" dirty="0"/>
              <a:t> </a:t>
            </a:r>
            <a:r>
              <a:rPr lang="en-US" dirty="0" err="1"/>
              <a:t>pratiumquis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cumetur</a:t>
            </a:r>
            <a:r>
              <a:rPr lang="en-US" dirty="0"/>
              <a:t>? </a:t>
            </a:r>
            <a:r>
              <a:rPr lang="en-US" dirty="0" err="1"/>
              <a:t>Evel</a:t>
            </a:r>
            <a:r>
              <a:rPr lang="en-US" dirty="0"/>
              <a:t> </a:t>
            </a:r>
            <a:r>
              <a:rPr lang="en-US" dirty="0" err="1"/>
              <a:t>ipienis</a:t>
            </a:r>
            <a:r>
              <a:rPr lang="en-US" dirty="0"/>
              <a:t> et, qui </a:t>
            </a:r>
            <a:r>
              <a:rPr lang="en-US" dirty="0" err="1"/>
              <a:t>untionsequi</a:t>
            </a:r>
            <a:r>
              <a:rPr lang="en-US" dirty="0"/>
              <a:t> </a:t>
            </a:r>
            <a:r>
              <a:rPr lang="en-US" dirty="0" err="1"/>
              <a:t>omnim</a:t>
            </a:r>
            <a:r>
              <a:rPr lang="en-US" dirty="0"/>
              <a:t> rem re </a:t>
            </a:r>
            <a:r>
              <a:rPr lang="en-US" dirty="0" err="1"/>
              <a:t>optiore</a:t>
            </a:r>
            <a:r>
              <a:rPr lang="en-US" dirty="0"/>
              <a:t> </a:t>
            </a:r>
            <a:r>
              <a:rPr lang="en-US" dirty="0" err="1"/>
              <a:t>henihilic</a:t>
            </a:r>
            <a:r>
              <a:rPr lang="en-US" dirty="0"/>
              <a:t> to que porrum id </a:t>
            </a:r>
            <a:r>
              <a:rPr lang="en-US" dirty="0" err="1"/>
              <a:t>quaepuda</a:t>
            </a:r>
            <a:r>
              <a:rPr lang="en-US" dirty="0"/>
              <a:t> </a:t>
            </a:r>
            <a:r>
              <a:rPr lang="en-US" dirty="0" err="1"/>
              <a:t>ventet</a:t>
            </a:r>
            <a:r>
              <a:rPr lang="en-US" dirty="0"/>
              <a:t> abo. Gia </a:t>
            </a:r>
            <a:r>
              <a:rPr lang="en-US" dirty="0" err="1"/>
              <a:t>conectur</a:t>
            </a:r>
            <a:r>
              <a:rPr lang="en-US" dirty="0"/>
              <a:t> </a:t>
            </a:r>
            <a:r>
              <a:rPr lang="en-US" dirty="0" err="1"/>
              <a:t>assim</a:t>
            </a:r>
            <a:r>
              <a:rPr lang="en-US" dirty="0"/>
              <a:t> </a:t>
            </a:r>
            <a:r>
              <a:rPr lang="en-US" dirty="0" err="1"/>
              <a:t>estinit</a:t>
            </a:r>
            <a:r>
              <a:rPr lang="en-US" dirty="0"/>
              <a:t> </a:t>
            </a:r>
            <a:r>
              <a:rPr lang="en-US" dirty="0" err="1"/>
              <a:t>atempores</a:t>
            </a:r>
            <a:r>
              <a:rPr lang="en-US" dirty="0"/>
              <a:t> </a:t>
            </a:r>
            <a:r>
              <a:rPr lang="en-US" dirty="0" err="1"/>
              <a:t>digenda</a:t>
            </a:r>
            <a:r>
              <a:rPr lang="en-US" dirty="0"/>
              <a:t> </a:t>
            </a:r>
            <a:r>
              <a:rPr lang="en-US" dirty="0" err="1"/>
              <a:t>dendaes</a:t>
            </a:r>
            <a:r>
              <a:rPr lang="en-US" dirty="0"/>
              <a:t> </a:t>
            </a:r>
            <a:r>
              <a:rPr lang="en-US" dirty="0" err="1"/>
              <a:t>similit</a:t>
            </a:r>
            <a:r>
              <a:rPr lang="en-US" dirty="0"/>
              <a:t> </a:t>
            </a:r>
            <a:r>
              <a:rPr lang="en-US" dirty="0" err="1"/>
              <a:t>ionsequid</a:t>
            </a:r>
            <a:r>
              <a:rPr lang="en-US" dirty="0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EC9A35BA-4D75-4FB4-8494-A79A9AC40F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3600" y="2285292"/>
            <a:ext cx="8187446" cy="401637"/>
          </a:xfrm>
        </p:spPr>
        <p:txBody>
          <a:bodyPr anchor="b"/>
          <a:lstStyle>
            <a:lvl1pPr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Ommos vel ipid quuntem nihillu </a:t>
            </a:r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911F69D6-256C-4C42-89D9-769EBDCE8C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3600" y="1601325"/>
            <a:ext cx="9644161" cy="278324"/>
          </a:xfrm>
        </p:spPr>
        <p:txBody>
          <a:bodyPr/>
          <a:lstStyle>
            <a:lvl1pPr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Alcím lorem ipsum dolor sit amet ed moluptatur, sus soloruptior molecatur?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503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B4619-C5CE-4356-9E7D-EA9FF46C02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" y="71"/>
            <a:ext cx="12191746" cy="6857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598BC-A812-4967-A0BE-76B3D24AD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3600" y="954000"/>
            <a:ext cx="9648825" cy="1071708"/>
          </a:xfrm>
        </p:spPr>
        <p:txBody>
          <a:bodyPr anchor="t"/>
          <a:lstStyle>
            <a:lvl1pPr>
              <a:lnSpc>
                <a:spcPts val="3480"/>
              </a:lnSpc>
              <a:defRPr sz="2900" spc="5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Cím 2. Lorem ipsum minum debis con es da nam venes feri rero voloreped most, que laccae pore etur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6AB49F-D906-46B0-8849-FC13847858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3600" y="2101850"/>
            <a:ext cx="4668412" cy="3414713"/>
          </a:xfrm>
        </p:spPr>
        <p:txBody>
          <a:bodyPr/>
          <a:lstStyle>
            <a:lvl1pPr>
              <a:buFont typeface="+mj-lt"/>
              <a:buAutoNum type="arabicPeriod"/>
              <a:defRPr sz="1400">
                <a:solidFill>
                  <a:schemeClr val="tx2"/>
                </a:solidFill>
                <a:latin typeface="+mj-lt"/>
              </a:defRPr>
            </a:lvl1pPr>
            <a:lvl2pPr>
              <a:buFont typeface="+mj-lt"/>
              <a:buAutoNum type="alphaUcPeriod"/>
              <a:defRPr>
                <a:solidFill>
                  <a:schemeClr val="accent2"/>
                </a:solidFill>
              </a:defRPr>
            </a:lvl2pPr>
            <a:lvl3pPr marL="576000">
              <a:lnSpc>
                <a:spcPct val="80000"/>
              </a:lnSpc>
              <a:buFont typeface="+mj-lt"/>
              <a:buAutoNum type="alphaUcPeriod"/>
              <a:defRPr sz="1400">
                <a:solidFill>
                  <a:schemeClr val="tx2"/>
                </a:solidFill>
                <a:latin typeface="Nunito" panose="00000500000000000000" pitchFamily="2" charset="0"/>
              </a:defRPr>
            </a:lvl3pPr>
            <a:lvl4pPr marL="792000">
              <a:lnSpc>
                <a:spcPts val="1500"/>
              </a:lnSpc>
              <a:buFont typeface="Arial" panose="020B0604020202020204" pitchFamily="34" charset="0"/>
              <a:buChar char="•"/>
              <a:defRPr sz="1300">
                <a:solidFill>
                  <a:schemeClr val="tx2"/>
                </a:solidFill>
                <a:latin typeface="Nunito" panose="00000500000000000000" pitchFamily="2" charset="0"/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hu-HU" dirty="0"/>
              <a:t> </a:t>
            </a:r>
            <a:r>
              <a:rPr lang="it-IT" dirty="0"/>
              <a:t>IN SIT HABEO ALTERA NOSTRO</a:t>
            </a:r>
            <a:endParaRPr lang="en-US" dirty="0"/>
          </a:p>
          <a:p>
            <a:pPr lvl="2"/>
            <a:r>
              <a:rPr lang="hu-HU" dirty="0"/>
              <a:t> </a:t>
            </a:r>
            <a:r>
              <a:rPr lang="en-US" dirty="0" err="1"/>
              <a:t>Ugit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alit vel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etur</a:t>
            </a:r>
            <a:endParaRPr lang="hu-HU" dirty="0"/>
          </a:p>
          <a:p>
            <a:pPr lvl="2"/>
            <a:r>
              <a:rPr lang="hu-HU" dirty="0"/>
              <a:t> Tem quaspic aborent</a:t>
            </a:r>
          </a:p>
          <a:p>
            <a:pPr lvl="3"/>
            <a:r>
              <a:rPr lang="hu-HU" dirty="0"/>
              <a:t>Pro odio quando euismod ei, deleniti patrioque eu</a:t>
            </a:r>
          </a:p>
          <a:p>
            <a:pPr lvl="3"/>
            <a:r>
              <a:rPr lang="hu-HU" dirty="0"/>
              <a:t>Mei id suas alia legendos, nusquam sensibus et quo</a:t>
            </a:r>
          </a:p>
          <a:p>
            <a:pPr lvl="3"/>
            <a:r>
              <a:rPr lang="hu-HU" dirty="0"/>
              <a:t>Id veri probo noluisse qui</a:t>
            </a:r>
          </a:p>
          <a:p>
            <a:pPr lvl="2"/>
            <a:r>
              <a:rPr lang="hu-HU" dirty="0"/>
              <a:t> </a:t>
            </a:r>
            <a:r>
              <a:rPr lang="pt-BR" dirty="0"/>
              <a:t>Lusapis a vel evenim ipsandiam liquas</a:t>
            </a:r>
            <a:endParaRPr lang="hu-HU" dirty="0"/>
          </a:p>
          <a:p>
            <a:pPr marL="792000" marR="0" lvl="3" indent="-228600" algn="l" defTabSz="914400" rtl="0" eaLnBrk="1" fontAlgn="auto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/>
              <a:t>Pro odio quando euismod ei, deleniti patrioque e</a:t>
            </a:r>
            <a:r>
              <a:rPr lang="hu-HU" dirty="0"/>
              <a:t>u</a:t>
            </a:r>
            <a:endParaRPr lang="pt-BR" dirty="0"/>
          </a:p>
          <a:p>
            <a:pPr lvl="3"/>
            <a:r>
              <a:rPr lang="pt-BR" dirty="0"/>
              <a:t>Mei id suas alia legendos nusquam sensibus et</a:t>
            </a:r>
            <a:endParaRPr lang="hu-H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BE734-4EA0-4D88-8D92-661057E8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73600" y="5968800"/>
            <a:ext cx="5977864" cy="365125"/>
          </a:xfr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hu-HU"/>
              <a:t>Cím lorem ipsum dolor sit amet etim, 2020. 10. 01.</a:t>
            </a:r>
            <a:endParaRPr lang="hu-HU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4D06092-544B-4EF9-A3BA-AF401B8E27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2001" y="2101849"/>
            <a:ext cx="4668412" cy="3414713"/>
          </a:xfrm>
        </p:spPr>
        <p:txBody>
          <a:bodyPr/>
          <a:lstStyle>
            <a:lvl1pPr>
              <a:buFont typeface="+mj-lt"/>
              <a:buAutoNum type="arabicPeriod" startAt="2"/>
              <a:defRPr sz="1400">
                <a:solidFill>
                  <a:schemeClr val="tx2"/>
                </a:solidFill>
                <a:latin typeface="+mj-lt"/>
              </a:defRPr>
            </a:lvl1pPr>
            <a:lvl2pPr>
              <a:buFont typeface="+mj-lt"/>
              <a:buAutoNum type="alphaUcPeriod"/>
              <a:defRPr>
                <a:solidFill>
                  <a:schemeClr val="accent2"/>
                </a:solidFill>
              </a:defRPr>
            </a:lvl2pPr>
            <a:lvl3pPr marL="576000">
              <a:lnSpc>
                <a:spcPct val="80000"/>
              </a:lnSpc>
              <a:buFont typeface="+mj-lt"/>
              <a:buAutoNum type="alphaUcPeriod"/>
              <a:defRPr sz="1400">
                <a:solidFill>
                  <a:schemeClr val="tx2"/>
                </a:solidFill>
                <a:latin typeface="Nunito" panose="00000500000000000000" pitchFamily="2" charset="0"/>
              </a:defRPr>
            </a:lvl3pPr>
            <a:lvl4pPr marL="792000">
              <a:lnSpc>
                <a:spcPts val="1500"/>
              </a:lnSpc>
              <a:buFont typeface="Arial" panose="020B0604020202020204" pitchFamily="34" charset="0"/>
              <a:buChar char="•"/>
              <a:defRPr sz="1300">
                <a:solidFill>
                  <a:schemeClr val="tx2"/>
                </a:solidFill>
                <a:latin typeface="Nunito" panose="00000500000000000000" pitchFamily="2" charset="0"/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hu-HU" dirty="0"/>
              <a:t> </a:t>
            </a:r>
            <a:r>
              <a:rPr lang="it-IT" dirty="0"/>
              <a:t>IN SIT HABEO ALTERA NOSTRO</a:t>
            </a:r>
            <a:endParaRPr lang="en-US" dirty="0"/>
          </a:p>
          <a:p>
            <a:pPr lvl="2"/>
            <a:r>
              <a:rPr lang="hu-HU" dirty="0"/>
              <a:t> </a:t>
            </a:r>
            <a:r>
              <a:rPr lang="en-US" dirty="0" err="1"/>
              <a:t>Ugit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alit vel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etur</a:t>
            </a:r>
            <a:endParaRPr lang="hu-HU" dirty="0"/>
          </a:p>
          <a:p>
            <a:pPr lvl="2"/>
            <a:r>
              <a:rPr lang="hu-HU" dirty="0"/>
              <a:t> Tem quaspic aborent</a:t>
            </a:r>
          </a:p>
          <a:p>
            <a:pPr lvl="3"/>
            <a:r>
              <a:rPr lang="hu-HU" dirty="0"/>
              <a:t>Pro odio quando euismod ei, deleniti patrioque eu</a:t>
            </a:r>
          </a:p>
          <a:p>
            <a:pPr lvl="3"/>
            <a:r>
              <a:rPr lang="hu-HU" dirty="0"/>
              <a:t>Mei id suas alia legendos, nusquam sensibus et quo</a:t>
            </a:r>
          </a:p>
          <a:p>
            <a:pPr lvl="3"/>
            <a:r>
              <a:rPr lang="hu-HU" dirty="0"/>
              <a:t>Id veri probo noluisse qui</a:t>
            </a:r>
          </a:p>
          <a:p>
            <a:pPr lvl="2"/>
            <a:r>
              <a:rPr lang="hu-HU" dirty="0"/>
              <a:t> </a:t>
            </a:r>
            <a:r>
              <a:rPr lang="pt-BR" dirty="0"/>
              <a:t>Lusapis a vel evenim ipsandiam liquas</a:t>
            </a:r>
            <a:endParaRPr lang="hu-HU" dirty="0"/>
          </a:p>
          <a:p>
            <a:pPr marL="792000" marR="0" lvl="3" indent="-228600" algn="l" defTabSz="914400" rtl="0" eaLnBrk="1" fontAlgn="auto" latinLnBrk="0" hangingPunct="1">
              <a:lnSpc>
                <a:spcPts val="15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/>
              <a:t>Pro odio quando euismod ei, deleniti patrioque e</a:t>
            </a:r>
            <a:r>
              <a:rPr lang="hu-HU" dirty="0"/>
              <a:t>u</a:t>
            </a:r>
            <a:endParaRPr lang="pt-BR" dirty="0"/>
          </a:p>
          <a:p>
            <a:pPr lvl="3"/>
            <a:r>
              <a:rPr lang="pt-BR" dirty="0"/>
              <a:t>Mei id suas alia legendos nusquam sensibus 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051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rtal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2B958-57D7-4550-B953-BA0CD392B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858"/>
            <a:ext cx="12190474" cy="685714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BE734-4EA0-4D88-8D92-661057E8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73600" y="5968800"/>
            <a:ext cx="5977864" cy="365125"/>
          </a:xfr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hu-HU"/>
              <a:t>Cím lorem ipsum dolor sit amet etim, 2020. 10. 01.</a:t>
            </a:r>
            <a:endParaRPr lang="hu-H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364588-22DD-4041-9473-99A73A787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3600" y="944563"/>
            <a:ext cx="10316651" cy="643376"/>
          </a:xfrm>
        </p:spPr>
        <p:txBody>
          <a:bodyPr anchor="t"/>
          <a:lstStyle>
            <a:lvl1pPr>
              <a:defRPr sz="2900" spc="6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Cím 1. Lorem ipsum minum debis con es da namvenes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796E20-D684-412C-BDB2-B0D780CDC4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73600" y="2686929"/>
            <a:ext cx="9844800" cy="2829634"/>
          </a:xfrm>
        </p:spPr>
        <p:txBody>
          <a:bodyPr numCol="2" spcCol="360000"/>
          <a:lstStyle>
            <a:lvl1pPr marL="0" indent="0" algn="just">
              <a:lnSpc>
                <a:spcPts val="1700"/>
              </a:lnSpc>
              <a:buNone/>
              <a:defRPr sz="1400">
                <a:solidFill>
                  <a:schemeClr val="tx2"/>
                </a:solidFill>
                <a:latin typeface="Nunito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Cimi</a:t>
            </a:r>
            <a:r>
              <a:rPr lang="en-US" dirty="0"/>
              <a:t>, sit </a:t>
            </a:r>
            <a:r>
              <a:rPr lang="en-US" dirty="0" err="1"/>
              <a:t>ipit</a:t>
            </a:r>
            <a:r>
              <a:rPr lang="en-US" dirty="0"/>
              <a:t> et </a:t>
            </a:r>
            <a:r>
              <a:rPr lang="en-US" dirty="0" err="1"/>
              <a:t>ullaborro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cori</a:t>
            </a:r>
            <a:r>
              <a:rPr lang="en-US" dirty="0"/>
              <a:t> </a:t>
            </a:r>
            <a:r>
              <a:rPr lang="en-US" dirty="0" err="1"/>
              <a:t>bearit</a:t>
            </a:r>
            <a:r>
              <a:rPr lang="en-US" dirty="0"/>
              <a:t>,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corrovit</a:t>
            </a:r>
            <a:r>
              <a:rPr lang="en-US" dirty="0"/>
              <a:t> </a:t>
            </a:r>
            <a:r>
              <a:rPr lang="en-US" dirty="0" err="1"/>
              <a:t>magnimet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. </a:t>
            </a:r>
            <a:r>
              <a:rPr lang="en-US" dirty="0" err="1"/>
              <a:t>Dit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plitasim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omnimus</a:t>
            </a:r>
            <a:r>
              <a:rPr lang="en-US" dirty="0"/>
              <a:t>. Net </a:t>
            </a:r>
            <a:r>
              <a:rPr lang="en-US" dirty="0" err="1"/>
              <a:t>atat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qui cone </a:t>
            </a:r>
            <a:r>
              <a:rPr lang="en-US" dirty="0" err="1"/>
              <a:t>custi</a:t>
            </a:r>
            <a:r>
              <a:rPr lang="en-US" dirty="0"/>
              <a:t> nobis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nestrunt</a:t>
            </a:r>
            <a:r>
              <a:rPr lang="en-US" dirty="0"/>
              <a:t>, </a:t>
            </a:r>
            <a:r>
              <a:rPr lang="en-US" dirty="0" err="1"/>
              <a:t>occuptatio</a:t>
            </a:r>
            <a:r>
              <a:rPr lang="en-US" dirty="0"/>
              <a:t> de el id </a:t>
            </a:r>
            <a:r>
              <a:rPr lang="en-US" dirty="0" err="1"/>
              <a:t>maio</a:t>
            </a:r>
            <a:r>
              <a:rPr lang="en-US" dirty="0"/>
              <a:t> et qui </a:t>
            </a:r>
            <a:r>
              <a:rPr lang="en-US" dirty="0" err="1"/>
              <a:t>dus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Tassequid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que int </a:t>
            </a:r>
            <a:r>
              <a:rPr lang="en-US" dirty="0" err="1"/>
              <a:t>quiandis</a:t>
            </a:r>
            <a:r>
              <a:rPr lang="en-US" dirty="0"/>
              <a:t> </a:t>
            </a:r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/>
              <a:t>sequam</a:t>
            </a:r>
            <a:r>
              <a:rPr lang="en-US" dirty="0"/>
              <a:t> et </a:t>
            </a:r>
            <a:r>
              <a:rPr lang="en-US" dirty="0" err="1"/>
              <a:t>endunte</a:t>
            </a:r>
            <a:r>
              <a:rPr lang="en-US" dirty="0"/>
              <a:t> </a:t>
            </a:r>
            <a:r>
              <a:rPr lang="en-US" dirty="0" err="1"/>
              <a:t>eossitibusam</a:t>
            </a:r>
            <a:r>
              <a:rPr lang="en-US" dirty="0"/>
              <a:t> re </a:t>
            </a:r>
            <a:r>
              <a:rPr lang="en-US" dirty="0" err="1"/>
              <a:t>cusaectatis</a:t>
            </a:r>
            <a:r>
              <a:rPr lang="en-US" dirty="0"/>
              <a:t> num lab </a:t>
            </a:r>
            <a:r>
              <a:rPr lang="en-US" dirty="0" err="1"/>
              <a:t>idus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il ipsum </a:t>
            </a:r>
            <a:r>
              <a:rPr lang="en-US" dirty="0" err="1"/>
              <a:t>everis</a:t>
            </a:r>
            <a:r>
              <a:rPr lang="en-US" dirty="0"/>
              <a:t> </a:t>
            </a:r>
            <a:r>
              <a:rPr lang="en-US" dirty="0" err="1"/>
              <a:t>estio</a:t>
            </a:r>
            <a:r>
              <a:rPr lang="en-US" dirty="0"/>
              <a:t>. Is </a:t>
            </a:r>
            <a:r>
              <a:rPr lang="en-US" dirty="0" err="1"/>
              <a:t>ducieni</a:t>
            </a:r>
            <a:r>
              <a:rPr lang="en-US" dirty="0"/>
              <a:t> </a:t>
            </a:r>
            <a:r>
              <a:rPr lang="en-US" dirty="0" err="1"/>
              <a:t>mpernatate</a:t>
            </a:r>
            <a:r>
              <a:rPr lang="en-US" dirty="0"/>
              <a:t> num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Nia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estium</a:t>
            </a:r>
            <a:r>
              <a:rPr lang="en-US" dirty="0"/>
              <a:t> </a:t>
            </a:r>
            <a:r>
              <a:rPr lang="en-US" dirty="0" err="1"/>
              <a:t>estium</a:t>
            </a:r>
            <a:r>
              <a:rPr lang="en-US" dirty="0"/>
              <a:t> ant </a:t>
            </a:r>
            <a:r>
              <a:rPr lang="en-US" dirty="0" err="1"/>
              <a:t>rerferiae</a:t>
            </a:r>
            <a:r>
              <a:rPr lang="en-US" dirty="0"/>
              <a:t>. Nis </a:t>
            </a:r>
            <a:r>
              <a:rPr lang="en-US" dirty="0" err="1"/>
              <a:t>evelenectat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labo</a:t>
            </a:r>
            <a:r>
              <a:rPr lang="en-US" dirty="0"/>
              <a:t>. Nam dolor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reptibus</a:t>
            </a:r>
            <a:r>
              <a:rPr lang="en-US" dirty="0"/>
              <a:t> </a:t>
            </a:r>
            <a:r>
              <a:rPr lang="en-US" dirty="0" err="1"/>
              <a:t>dolupie</a:t>
            </a:r>
            <a:r>
              <a:rPr lang="en-US" dirty="0"/>
              <a:t> </a:t>
            </a:r>
            <a:r>
              <a:rPr lang="en-US" dirty="0" err="1"/>
              <a:t>ndaecuptas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voluptam</a:t>
            </a:r>
            <a:r>
              <a:rPr lang="en-US" dirty="0"/>
              <a:t> </a:t>
            </a:r>
            <a:r>
              <a:rPr lang="en-US" dirty="0" err="1"/>
              <a:t>iminctates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  <a:r>
              <a:rPr lang="en-US" dirty="0" err="1"/>
              <a:t>reped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idusam</a:t>
            </a:r>
            <a:r>
              <a:rPr lang="en-US" dirty="0"/>
              <a:t>.</a:t>
            </a:r>
          </a:p>
          <a:p>
            <a:pPr lvl="0"/>
            <a:endParaRPr lang="hu-HU" dirty="0"/>
          </a:p>
          <a:p>
            <a:pPr lvl="0"/>
            <a:r>
              <a:rPr lang="en-US" dirty="0" err="1"/>
              <a:t>Seris</a:t>
            </a:r>
            <a:r>
              <a:rPr lang="en-US" dirty="0"/>
              <a:t> et </a:t>
            </a:r>
            <a:r>
              <a:rPr lang="en-US" dirty="0" err="1"/>
              <a:t>plit</a:t>
            </a:r>
            <a:r>
              <a:rPr lang="en-US" dirty="0"/>
              <a:t> </a:t>
            </a:r>
            <a:r>
              <a:rPr lang="en-US" dirty="0" err="1"/>
              <a:t>maios</a:t>
            </a:r>
            <a:r>
              <a:rPr lang="en-US" dirty="0"/>
              <a:t> </a:t>
            </a:r>
            <a:r>
              <a:rPr lang="en-US" dirty="0" err="1"/>
              <a:t>eosse</a:t>
            </a:r>
            <a:r>
              <a:rPr lang="en-US" dirty="0"/>
              <a:t> </a:t>
            </a:r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/>
              <a:t>comnit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reicatem</a:t>
            </a:r>
            <a:r>
              <a:rPr lang="en-US" dirty="0"/>
              <a:t> </a:t>
            </a:r>
            <a:r>
              <a:rPr lang="en-US" dirty="0" err="1"/>
              <a:t>quiatinum</a:t>
            </a:r>
            <a:r>
              <a:rPr lang="en-US" dirty="0"/>
              <a:t> qui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quatur</a:t>
            </a:r>
            <a:r>
              <a:rPr lang="en-US" dirty="0"/>
              <a:t>,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rae</a:t>
            </a:r>
            <a:r>
              <a:rPr lang="en-US" dirty="0"/>
              <a:t>. </a:t>
            </a:r>
            <a:r>
              <a:rPr lang="en-US" dirty="0" err="1"/>
              <a:t>Itiam</a:t>
            </a:r>
            <a:r>
              <a:rPr lang="en-US" dirty="0"/>
              <a:t> et,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vendus</a:t>
            </a:r>
            <a:r>
              <a:rPr lang="en-US" dirty="0"/>
              <a:t> vent </a:t>
            </a:r>
            <a:r>
              <a:rPr lang="en-US" dirty="0" err="1"/>
              <a:t>molupta</a:t>
            </a:r>
            <a:r>
              <a:rPr lang="en-US" dirty="0"/>
              <a:t> </a:t>
            </a:r>
            <a:r>
              <a:rPr lang="en-US" dirty="0" err="1"/>
              <a:t>ererchi</a:t>
            </a:r>
            <a:r>
              <a:rPr lang="en-US" dirty="0"/>
              <a:t> </a:t>
            </a:r>
            <a:r>
              <a:rPr lang="en-US" dirty="0" err="1"/>
              <a:t>llaboritas</a:t>
            </a:r>
            <a:r>
              <a:rPr lang="en-US" dirty="0"/>
              <a:t> </a:t>
            </a:r>
            <a:r>
              <a:rPr lang="en-US" dirty="0" err="1"/>
              <a:t>quiantur</a:t>
            </a:r>
            <a:r>
              <a:rPr lang="en-US" dirty="0"/>
              <a:t>, </a:t>
            </a:r>
            <a:r>
              <a:rPr lang="en-US" dirty="0" err="1"/>
              <a:t>quasperita</a:t>
            </a:r>
            <a:r>
              <a:rPr lang="en-US" dirty="0"/>
              <a:t> </a:t>
            </a:r>
            <a:r>
              <a:rPr lang="en-US" dirty="0" err="1"/>
              <a:t>volesed</a:t>
            </a:r>
            <a:r>
              <a:rPr lang="en-US" dirty="0"/>
              <a:t> qui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aboreperum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plisi</a:t>
            </a:r>
            <a:r>
              <a:rPr lang="en-US" dirty="0"/>
              <a:t> con ex </a:t>
            </a:r>
            <a:r>
              <a:rPr lang="en-US" dirty="0" err="1"/>
              <a:t>ex</a:t>
            </a:r>
            <a:r>
              <a:rPr lang="en-US" dirty="0"/>
              <a:t> et </a:t>
            </a:r>
            <a:r>
              <a:rPr lang="en-US" dirty="0" err="1"/>
              <a:t>esenihi</a:t>
            </a:r>
            <a:r>
              <a:rPr lang="en-US" dirty="0"/>
              <a:t> </a:t>
            </a:r>
            <a:r>
              <a:rPr lang="en-US" dirty="0" err="1"/>
              <a:t>llabo</a:t>
            </a:r>
            <a:r>
              <a:rPr lang="en-US" dirty="0"/>
              <a:t>. </a:t>
            </a:r>
            <a:r>
              <a:rPr lang="en-US" dirty="0" err="1"/>
              <a:t>Itaeperovita</a:t>
            </a:r>
            <a:r>
              <a:rPr lang="en-US" dirty="0"/>
              <a:t> </a:t>
            </a:r>
            <a:r>
              <a:rPr lang="en-US" dirty="0" err="1"/>
              <a:t>incto</a:t>
            </a:r>
            <a:r>
              <a:rPr lang="en-US" dirty="0"/>
              <a:t> </a:t>
            </a:r>
            <a:r>
              <a:rPr lang="en-US" dirty="0" err="1"/>
              <a:t>volupti</a:t>
            </a:r>
            <a:r>
              <a:rPr lang="en-US" dirty="0"/>
              <a:t> </a:t>
            </a:r>
            <a:r>
              <a:rPr lang="en-US" dirty="0" err="1"/>
              <a:t>osapelestia</a:t>
            </a:r>
            <a:r>
              <a:rPr lang="en-US" dirty="0"/>
              <a:t> </a:t>
            </a:r>
            <a:r>
              <a:rPr lang="en-US" dirty="0" err="1"/>
              <a:t>quatemporio</a:t>
            </a:r>
            <a:r>
              <a:rPr lang="en-US" dirty="0"/>
              <a:t> </a:t>
            </a:r>
            <a:r>
              <a:rPr lang="en-US" dirty="0" err="1"/>
              <a:t>blatqui</a:t>
            </a:r>
            <a:r>
              <a:rPr lang="en-US" dirty="0"/>
              <a:t> </a:t>
            </a:r>
            <a:r>
              <a:rPr lang="en-US" dirty="0" err="1"/>
              <a:t>cor</a:t>
            </a:r>
            <a:r>
              <a:rPr lang="en-US" dirty="0"/>
              <a:t> as non </a:t>
            </a:r>
            <a:r>
              <a:rPr lang="en-US" dirty="0" err="1"/>
              <a:t>nobit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vellessus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Agnimus</a:t>
            </a:r>
            <a:r>
              <a:rPr lang="en-US" dirty="0"/>
              <a:t> </a:t>
            </a:r>
            <a:r>
              <a:rPr lang="en-US" dirty="0" err="1"/>
              <a:t>ullit</a:t>
            </a:r>
            <a:r>
              <a:rPr lang="en-US" dirty="0"/>
              <a:t> re </a:t>
            </a:r>
            <a:r>
              <a:rPr lang="en-US" dirty="0" err="1"/>
              <a:t>inis</a:t>
            </a:r>
            <a:r>
              <a:rPr lang="en-US" dirty="0"/>
              <a:t> </a:t>
            </a:r>
            <a:r>
              <a:rPr lang="en-US" dirty="0" err="1"/>
              <a:t>molorporerum</a:t>
            </a:r>
            <a:r>
              <a:rPr lang="en-US" dirty="0"/>
              <a:t> </a:t>
            </a:r>
            <a:r>
              <a:rPr lang="en-US" dirty="0" err="1"/>
              <a:t>voloremquam</a:t>
            </a:r>
            <a:r>
              <a:rPr lang="en-US" dirty="0"/>
              <a:t> </a:t>
            </a:r>
            <a:r>
              <a:rPr lang="en-US" dirty="0" err="1"/>
              <a:t>audaece</a:t>
            </a:r>
            <a:r>
              <a:rPr lang="en-US" dirty="0"/>
              <a:t> </a:t>
            </a:r>
            <a:r>
              <a:rPr lang="en-US" dirty="0" err="1"/>
              <a:t>pratiumquis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cumetur</a:t>
            </a:r>
            <a:r>
              <a:rPr lang="en-US" dirty="0"/>
              <a:t>? </a:t>
            </a:r>
            <a:r>
              <a:rPr lang="en-US" dirty="0" err="1"/>
              <a:t>Evel</a:t>
            </a:r>
            <a:r>
              <a:rPr lang="en-US" dirty="0"/>
              <a:t> </a:t>
            </a:r>
            <a:r>
              <a:rPr lang="en-US" dirty="0" err="1"/>
              <a:t>ipienis</a:t>
            </a:r>
            <a:r>
              <a:rPr lang="en-US" dirty="0"/>
              <a:t> et, qui </a:t>
            </a:r>
            <a:r>
              <a:rPr lang="en-US" dirty="0" err="1"/>
              <a:t>untionsequi</a:t>
            </a:r>
            <a:r>
              <a:rPr lang="en-US" dirty="0"/>
              <a:t> </a:t>
            </a:r>
            <a:r>
              <a:rPr lang="en-US" dirty="0" err="1"/>
              <a:t>omnim</a:t>
            </a:r>
            <a:r>
              <a:rPr lang="en-US" dirty="0"/>
              <a:t> rem re </a:t>
            </a:r>
            <a:r>
              <a:rPr lang="en-US" dirty="0" err="1"/>
              <a:t>optiore</a:t>
            </a:r>
            <a:r>
              <a:rPr lang="en-US" dirty="0"/>
              <a:t> </a:t>
            </a:r>
            <a:r>
              <a:rPr lang="en-US" dirty="0" err="1"/>
              <a:t>henihilic</a:t>
            </a:r>
            <a:r>
              <a:rPr lang="en-US" dirty="0"/>
              <a:t> to que porrum id </a:t>
            </a:r>
            <a:r>
              <a:rPr lang="en-US" dirty="0" err="1"/>
              <a:t>quaepuda</a:t>
            </a:r>
            <a:r>
              <a:rPr lang="en-US" dirty="0"/>
              <a:t> </a:t>
            </a:r>
            <a:r>
              <a:rPr lang="en-US" dirty="0" err="1"/>
              <a:t>ventet</a:t>
            </a:r>
            <a:r>
              <a:rPr lang="en-US" dirty="0"/>
              <a:t> abo. Gia </a:t>
            </a:r>
            <a:r>
              <a:rPr lang="en-US" dirty="0" err="1"/>
              <a:t>conectur</a:t>
            </a:r>
            <a:r>
              <a:rPr lang="en-US" dirty="0"/>
              <a:t> </a:t>
            </a:r>
            <a:r>
              <a:rPr lang="en-US" dirty="0" err="1"/>
              <a:t>assim</a:t>
            </a:r>
            <a:r>
              <a:rPr lang="en-US" dirty="0"/>
              <a:t> </a:t>
            </a:r>
            <a:r>
              <a:rPr lang="en-US" dirty="0" err="1"/>
              <a:t>estinit</a:t>
            </a:r>
            <a:r>
              <a:rPr lang="en-US" dirty="0"/>
              <a:t> </a:t>
            </a:r>
            <a:r>
              <a:rPr lang="en-US" dirty="0" err="1"/>
              <a:t>atempores</a:t>
            </a:r>
            <a:r>
              <a:rPr lang="en-US" dirty="0"/>
              <a:t> </a:t>
            </a:r>
            <a:r>
              <a:rPr lang="en-US" dirty="0" err="1"/>
              <a:t>digenda</a:t>
            </a:r>
            <a:r>
              <a:rPr lang="en-US" dirty="0"/>
              <a:t> </a:t>
            </a:r>
            <a:r>
              <a:rPr lang="en-US" dirty="0" err="1"/>
              <a:t>dendaes</a:t>
            </a:r>
            <a:r>
              <a:rPr lang="en-US" dirty="0"/>
              <a:t> </a:t>
            </a:r>
            <a:r>
              <a:rPr lang="en-US" dirty="0" err="1"/>
              <a:t>similit</a:t>
            </a:r>
            <a:r>
              <a:rPr lang="en-US" dirty="0"/>
              <a:t> </a:t>
            </a:r>
            <a:r>
              <a:rPr lang="en-US" dirty="0" err="1"/>
              <a:t>ionsequid</a:t>
            </a:r>
            <a:r>
              <a:rPr lang="en-US" dirty="0"/>
              <a:t>.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AFDE1D76-A8C7-4C4F-8755-52BF5628DE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3600" y="2285292"/>
            <a:ext cx="8187446" cy="401637"/>
          </a:xfrm>
        </p:spPr>
        <p:txBody>
          <a:bodyPr anchor="b"/>
          <a:lstStyle>
            <a:lvl1pPr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Ommos vel ipid quuntem nihillu </a:t>
            </a:r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4E7FC443-B882-46A2-A5D6-C55C07C9C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3600" y="1601325"/>
            <a:ext cx="9644161" cy="278324"/>
          </a:xfrm>
        </p:spPr>
        <p:txBody>
          <a:bodyPr/>
          <a:lstStyle>
            <a:lvl1pPr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Alcím lorem ipsum dolor sit amet ed moluptatur, sus soloruptior molecatur?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8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2B958-57D7-4550-B953-BA0CD392B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9"/>
            <a:ext cx="12190474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598BC-A812-4967-A0BE-76B3D24AD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3600" y="936298"/>
            <a:ext cx="9648825" cy="899702"/>
          </a:xfrm>
        </p:spPr>
        <p:txBody>
          <a:bodyPr anchor="t"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Cím 3. Lorem ipsum minum debis con es da nam venes feri rero voloreped most, que laccae pore etur</a:t>
            </a:r>
            <a:br>
              <a:rPr lang="hu-HU" dirty="0"/>
            </a:b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7EB2D-EC57-41CB-854B-59E8A6FF67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73600" y="2542891"/>
            <a:ext cx="4682812" cy="2973672"/>
          </a:xfrm>
        </p:spPr>
        <p:txBody>
          <a:bodyPr numCol="1" spcCol="252000"/>
          <a:lstStyle>
            <a:lvl1pPr marL="0" indent="0" algn="just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Nunito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Cimi</a:t>
            </a:r>
            <a:r>
              <a:rPr lang="en-US" dirty="0"/>
              <a:t>, sit </a:t>
            </a:r>
            <a:r>
              <a:rPr lang="en-US" dirty="0" err="1"/>
              <a:t>ipit</a:t>
            </a:r>
            <a:r>
              <a:rPr lang="en-US" dirty="0"/>
              <a:t> et </a:t>
            </a:r>
            <a:r>
              <a:rPr lang="en-US" dirty="0" err="1"/>
              <a:t>ullaborro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cori</a:t>
            </a:r>
            <a:r>
              <a:rPr lang="en-US" dirty="0"/>
              <a:t> </a:t>
            </a:r>
            <a:r>
              <a:rPr lang="en-US" dirty="0" err="1"/>
              <a:t>bearit</a:t>
            </a:r>
            <a:r>
              <a:rPr lang="en-US" dirty="0"/>
              <a:t>,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corrovit</a:t>
            </a:r>
            <a:r>
              <a:rPr lang="en-US" dirty="0"/>
              <a:t> </a:t>
            </a:r>
            <a:r>
              <a:rPr lang="en-US" dirty="0" err="1"/>
              <a:t>magnimet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. </a:t>
            </a:r>
            <a:r>
              <a:rPr lang="en-US" dirty="0" err="1"/>
              <a:t>Dit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plitasim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omnimus</a:t>
            </a:r>
            <a:r>
              <a:rPr lang="en-US" dirty="0"/>
              <a:t>. Net </a:t>
            </a:r>
            <a:r>
              <a:rPr lang="en-US" dirty="0" err="1"/>
              <a:t>atat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qui cone </a:t>
            </a:r>
            <a:r>
              <a:rPr lang="en-US" dirty="0" err="1"/>
              <a:t>custi</a:t>
            </a:r>
            <a:r>
              <a:rPr lang="en-US" dirty="0"/>
              <a:t> nobis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nestrunt</a:t>
            </a:r>
            <a:r>
              <a:rPr lang="en-US" dirty="0"/>
              <a:t>, </a:t>
            </a:r>
            <a:r>
              <a:rPr lang="en-US" dirty="0" err="1"/>
              <a:t>occuptatio</a:t>
            </a:r>
            <a:r>
              <a:rPr lang="en-US" dirty="0"/>
              <a:t> de el id </a:t>
            </a:r>
            <a:r>
              <a:rPr lang="en-US" dirty="0" err="1"/>
              <a:t>maio</a:t>
            </a:r>
            <a:r>
              <a:rPr lang="en-US" dirty="0"/>
              <a:t> et qui </a:t>
            </a:r>
            <a:r>
              <a:rPr lang="en-US" dirty="0" err="1"/>
              <a:t>dus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Tassequid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que int </a:t>
            </a:r>
            <a:r>
              <a:rPr lang="en-US" dirty="0" err="1"/>
              <a:t>quiandis</a:t>
            </a:r>
            <a:r>
              <a:rPr lang="en-US" dirty="0"/>
              <a:t> </a:t>
            </a:r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/>
              <a:t>sequam</a:t>
            </a:r>
            <a:r>
              <a:rPr lang="en-US" dirty="0"/>
              <a:t> et </a:t>
            </a:r>
            <a:r>
              <a:rPr lang="en-US" dirty="0" err="1"/>
              <a:t>endunte</a:t>
            </a:r>
            <a:r>
              <a:rPr lang="en-US" dirty="0"/>
              <a:t> </a:t>
            </a:r>
            <a:r>
              <a:rPr lang="en-US" dirty="0" err="1"/>
              <a:t>eossitibusam</a:t>
            </a:r>
            <a:r>
              <a:rPr lang="en-US" dirty="0"/>
              <a:t> re </a:t>
            </a:r>
            <a:r>
              <a:rPr lang="en-US" dirty="0" err="1"/>
              <a:t>cusaectatis</a:t>
            </a:r>
            <a:r>
              <a:rPr lang="en-US" dirty="0"/>
              <a:t> num lab </a:t>
            </a:r>
            <a:r>
              <a:rPr lang="en-US" dirty="0" err="1"/>
              <a:t>idus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il ipsum </a:t>
            </a:r>
            <a:r>
              <a:rPr lang="en-US" dirty="0" err="1"/>
              <a:t>everis</a:t>
            </a:r>
            <a:r>
              <a:rPr lang="en-US" dirty="0"/>
              <a:t> </a:t>
            </a:r>
            <a:r>
              <a:rPr lang="en-US" dirty="0" err="1"/>
              <a:t>estio</a:t>
            </a:r>
            <a:r>
              <a:rPr lang="en-US" dirty="0"/>
              <a:t>. Is </a:t>
            </a:r>
            <a:r>
              <a:rPr lang="en-US" dirty="0" err="1"/>
              <a:t>ducieni</a:t>
            </a:r>
            <a:r>
              <a:rPr lang="en-US" dirty="0"/>
              <a:t> </a:t>
            </a:r>
            <a:r>
              <a:rPr lang="en-US" dirty="0" err="1"/>
              <a:t>mpernatate</a:t>
            </a:r>
            <a:r>
              <a:rPr lang="en-US" dirty="0"/>
              <a:t> num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Nia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estium</a:t>
            </a:r>
            <a:r>
              <a:rPr lang="en-US" dirty="0"/>
              <a:t> </a:t>
            </a:r>
            <a:r>
              <a:rPr lang="en-US" dirty="0" err="1"/>
              <a:t>estium</a:t>
            </a:r>
            <a:r>
              <a:rPr lang="en-US" dirty="0"/>
              <a:t> ant </a:t>
            </a:r>
            <a:r>
              <a:rPr lang="en-US" dirty="0" err="1"/>
              <a:t>rerferiae</a:t>
            </a:r>
            <a:r>
              <a:rPr lang="en-US" dirty="0"/>
              <a:t>. Nis </a:t>
            </a:r>
            <a:r>
              <a:rPr lang="en-US" dirty="0" err="1"/>
              <a:t>evelenectat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labo</a:t>
            </a:r>
            <a:r>
              <a:rPr lang="en-US" dirty="0"/>
              <a:t>. Nam dolor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reptibus</a:t>
            </a:r>
            <a:r>
              <a:rPr lang="en-US" dirty="0"/>
              <a:t> </a:t>
            </a:r>
            <a:r>
              <a:rPr lang="en-US" dirty="0" err="1"/>
              <a:t>dolupie</a:t>
            </a:r>
            <a:r>
              <a:rPr lang="en-US" dirty="0"/>
              <a:t> </a:t>
            </a:r>
            <a:r>
              <a:rPr lang="en-US" dirty="0" err="1"/>
              <a:t>ndaecuptas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voluptam</a:t>
            </a:r>
            <a:r>
              <a:rPr lang="en-US" dirty="0"/>
              <a:t> </a:t>
            </a:r>
            <a:r>
              <a:rPr lang="en-US" dirty="0" err="1"/>
              <a:t>iminctates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  <a:r>
              <a:rPr lang="en-US" dirty="0" err="1"/>
              <a:t>reped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idusam</a:t>
            </a:r>
            <a:r>
              <a:rPr lang="en-US" dirty="0"/>
              <a:t>.</a:t>
            </a:r>
          </a:p>
          <a:p>
            <a:pPr lvl="0"/>
            <a:endParaRPr lang="hu-H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BE734-4EA0-4D88-8D92-661057E8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73600" y="5972963"/>
            <a:ext cx="5977864" cy="365125"/>
          </a:xfrm>
        </p:spPr>
        <p:txBody>
          <a:bodyPr anchor="b"/>
          <a:lstStyle>
            <a:lvl1pPr>
              <a:defRPr sz="1050">
                <a:solidFill>
                  <a:schemeClr val="tx2"/>
                </a:solidFill>
              </a:defRPr>
            </a:lvl1pPr>
          </a:lstStyle>
          <a:p>
            <a:r>
              <a:rPr lang="hu-HU"/>
              <a:t>Cím lorem ipsum dolor sit amet etim, 2020. 10. 01.</a:t>
            </a:r>
            <a:endParaRPr lang="hu-HU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304B119-8C93-4358-87AF-3940FF4E89B6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37600" y="2542891"/>
            <a:ext cx="4682812" cy="2973672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640C649D-3B20-4792-9731-B53286F8F3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3600" y="2016000"/>
            <a:ext cx="10117137" cy="278324"/>
          </a:xfrm>
        </p:spPr>
        <p:txBody>
          <a:bodyPr/>
          <a:lstStyle>
            <a:lvl1pPr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Alcím lorem ipsum dolor sit amet ed moluptatur, sus soloruptior molecatur?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065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7490A-C6C8-453B-A3D5-9A5DBA272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096" y="944563"/>
            <a:ext cx="10613708" cy="1251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954B1-778F-4BB9-B5E0-EDD2031D9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9560" y="2196172"/>
            <a:ext cx="9648825" cy="3320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58611-40F4-4C28-8655-EF1DDC9730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73600" y="59832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Cím lorem ipsum dolor sit amet etim, 2020. 10. 01.</a:t>
            </a:r>
          </a:p>
        </p:txBody>
      </p:sp>
      <p:pic>
        <p:nvPicPr>
          <p:cNvPr id="6" name="Picture 5" descr="Text, application&#10;&#10;Description automatically generated" hidden="1">
            <a:extLst>
              <a:ext uri="{FF2B5EF4-FFF2-40B4-BE49-F238E27FC236}">
                <a16:creationId xmlns:a16="http://schemas.microsoft.com/office/drawing/2014/main" id="{080E5A35-B991-4983-ADC5-6CB0910A07D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1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1" r:id="rId5"/>
    <p:sldLayoutId id="2147483665" r:id="rId6"/>
    <p:sldLayoutId id="2147483666" r:id="rId7"/>
    <p:sldLayoutId id="2147483663" r:id="rId8"/>
    <p:sldLayoutId id="2147483667" r:id="rId9"/>
    <p:sldLayoutId id="2147483664" r:id="rId10"/>
    <p:sldLayoutId id="2147483668" r:id="rId11"/>
    <p:sldLayoutId id="2147483669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01" userDrawn="1">
          <p15:clr>
            <a:srgbClr val="F26B43"/>
          </p15:clr>
        </p15:guide>
        <p15:guide id="2" pos="6879" userDrawn="1">
          <p15:clr>
            <a:srgbClr val="F26B43"/>
          </p15:clr>
        </p15:guide>
        <p15:guide id="3" orient="horz" pos="595" userDrawn="1">
          <p15:clr>
            <a:srgbClr val="F26B43"/>
          </p15:clr>
        </p15:guide>
        <p15:guide id="4" orient="horz" pos="3475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pszamlalas2022.hu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nepszamlalas2022.h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5CC15B-316D-4A03-8E70-01889A9B7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3637" y="2370200"/>
            <a:ext cx="9864725" cy="2387600"/>
          </a:xfrm>
        </p:spPr>
        <p:txBody>
          <a:bodyPr>
            <a:normAutofit/>
          </a:bodyPr>
          <a:lstStyle/>
          <a:p>
            <a:pPr algn="ctr">
              <a:lnSpc>
                <a:spcPts val="5600"/>
              </a:lnSpc>
            </a:pPr>
            <a:r>
              <a:rPr lang="hu-HU" spc="-150" dirty="0"/>
              <a:t>2022. évi népszámlálás</a:t>
            </a:r>
            <a:endParaRPr lang="hu-HU" sz="5400" spc="-15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66A0425-518E-42D9-A935-028FB57AB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dirty="0">
                <a:solidFill>
                  <a:srgbClr val="FFC000"/>
                </a:solidFill>
                <a:latin typeface="+mj-lt"/>
              </a:rPr>
              <a:t>www.nepszamlalas2022.hu </a:t>
            </a:r>
          </a:p>
        </p:txBody>
      </p:sp>
    </p:spTree>
    <p:extLst>
      <p:ext uri="{BB962C8B-B14F-4D97-AF65-F5344CB8AC3E}">
        <p14:creationId xmlns:p14="http://schemas.microsoft.com/office/powerpoint/2010/main" val="709536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>
            <a:extLst>
              <a:ext uri="{FF2B5EF4-FFF2-40B4-BE49-F238E27FC236}">
                <a16:creationId xmlns:a16="http://schemas.microsoft.com/office/drawing/2014/main" id="{90292623-4CEC-4152-9C9B-6F5733082D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9615" y="1610219"/>
            <a:ext cx="11142385" cy="643376"/>
          </a:xfrm>
        </p:spPr>
        <p:txBody>
          <a:bodyPr>
            <a:noAutofit/>
          </a:bodyPr>
          <a:lstStyle/>
          <a:p>
            <a:r>
              <a:rPr lang="hu-HU" sz="2000" dirty="0">
                <a:solidFill>
                  <a:srgbClr val="005F5F"/>
                </a:solidFill>
              </a:rPr>
              <a:t>13.1. Mi az anyanyelve? </a:t>
            </a:r>
            <a:br>
              <a:rPr lang="hu-HU" sz="2000" dirty="0">
                <a:solidFill>
                  <a:srgbClr val="005F5F"/>
                </a:solidFill>
              </a:rPr>
            </a:br>
            <a:r>
              <a:rPr lang="hu-HU" sz="2000" dirty="0">
                <a:solidFill>
                  <a:srgbClr val="005F5F"/>
                </a:solidFill>
              </a:rPr>
              <a:t>      </a:t>
            </a:r>
            <a:r>
              <a:rPr lang="hu-HU" sz="2000" b="1" dirty="0">
                <a:solidFill>
                  <a:srgbClr val="005F5F"/>
                </a:solidFill>
              </a:rPr>
              <a:t>Erre a kérdésre a válaszadás önkéntes. A válaszadással hozzájárul adatai kezeléséhez.</a:t>
            </a:r>
            <a:endParaRPr lang="hu-HU" sz="2000" dirty="0">
              <a:solidFill>
                <a:srgbClr val="005F5F"/>
              </a:solidFill>
            </a:endParaRPr>
          </a:p>
        </p:txBody>
      </p:sp>
      <p:sp>
        <p:nvSpPr>
          <p:cNvPr id="9" name="Cím 2">
            <a:extLst>
              <a:ext uri="{FF2B5EF4-FFF2-40B4-BE49-F238E27FC236}">
                <a16:creationId xmlns:a16="http://schemas.microsoft.com/office/drawing/2014/main" id="{A7E6B79C-872C-4EB2-8E00-00B4E96EB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600" y="698061"/>
            <a:ext cx="10316651" cy="64337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solidFill>
                  <a:srgbClr val="005F5F"/>
                </a:solidFill>
              </a:rPr>
              <a:t>A nemzetiségre, az anyanyelvre, a családi, baráti körben használt nyelvre vonatkozó kérdések 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34CAE589-9FFC-42EB-90A9-AD40850A70F5}"/>
              </a:ext>
            </a:extLst>
          </p:cNvPr>
          <p:cNvGrpSpPr/>
          <p:nvPr/>
        </p:nvGrpSpPr>
        <p:grpSpPr>
          <a:xfrm>
            <a:off x="1025496" y="2401973"/>
            <a:ext cx="10124285" cy="3541627"/>
            <a:chOff x="1025496" y="2401973"/>
            <a:chExt cx="10124285" cy="3541627"/>
          </a:xfrm>
        </p:grpSpPr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AB505BAE-7BC4-4CC6-998C-CB7EC2736255}"/>
                </a:ext>
              </a:extLst>
            </p:cNvPr>
            <p:cNvSpPr txBox="1"/>
            <p:nvPr/>
          </p:nvSpPr>
          <p:spPr>
            <a:xfrm>
              <a:off x="1025496" y="2401973"/>
              <a:ext cx="10124285" cy="3541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Magyar	    		-  Horvát			-  Ruszin          </a:t>
              </a:r>
            </a:p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Bolgár				-  Lengyel			-  Szerb</a:t>
              </a:r>
            </a:p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Cigány - beás			-  Német				-  Szlovák</a:t>
              </a:r>
            </a:p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Cigány - </a:t>
              </a:r>
              <a:r>
                <a:rPr lang="hu-HU" dirty="0" err="1">
                  <a:solidFill>
                    <a:srgbClr val="005F5F"/>
                  </a:solidFill>
                </a:rPr>
                <a:t>romani</a:t>
              </a:r>
              <a:r>
                <a:rPr lang="hu-HU" dirty="0">
                  <a:solidFill>
                    <a:srgbClr val="005F5F"/>
                  </a:solidFill>
                </a:rPr>
                <a:t> (pl. </a:t>
              </a:r>
              <a:r>
                <a:rPr lang="hu-HU" dirty="0" err="1">
                  <a:solidFill>
                    <a:srgbClr val="005F5F"/>
                  </a:solidFill>
                </a:rPr>
                <a:t>lovári</a:t>
              </a:r>
              <a:r>
                <a:rPr lang="hu-HU" dirty="0">
                  <a:solidFill>
                    <a:srgbClr val="005F5F"/>
                  </a:solidFill>
                </a:rPr>
                <a:t>)	-  Örmény			-  Szlovén</a:t>
              </a:r>
            </a:p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Görög				-  Román			-  Ukrán</a:t>
              </a:r>
            </a:p>
            <a:p>
              <a:pPr marL="285750" indent="-285750">
                <a:spcAft>
                  <a:spcPts val="600"/>
                </a:spcAft>
                <a:buFontTx/>
                <a:buChar char="-"/>
              </a:pPr>
              <a:endParaRPr lang="hu-HU" dirty="0">
                <a:solidFill>
                  <a:srgbClr val="005F5F"/>
                </a:solidFill>
              </a:endParaRPr>
            </a:p>
            <a:p>
              <a:pPr marL="285750" indent="-285750">
                <a:spcAft>
                  <a:spcPts val="600"/>
                </a:spcAft>
                <a:buFontTx/>
                <a:buChar char="-"/>
              </a:pPr>
              <a:r>
                <a:rPr lang="hu-HU" dirty="0">
                  <a:solidFill>
                    <a:srgbClr val="005F5F"/>
                  </a:solidFill>
                </a:rPr>
                <a:t>Más nyelv 1.:</a:t>
              </a:r>
            </a:p>
            <a:p>
              <a:pPr marL="285750" indent="-285750">
                <a:spcAft>
                  <a:spcPts val="600"/>
                </a:spcAft>
                <a:buFontTx/>
                <a:buChar char="-"/>
              </a:pPr>
              <a:r>
                <a:rPr lang="hu-HU" dirty="0">
                  <a:solidFill>
                    <a:srgbClr val="005F5F"/>
                  </a:solidFill>
                </a:rPr>
                <a:t>Más nyelv 2.:</a:t>
              </a:r>
            </a:p>
            <a:p>
              <a:pPr>
                <a:spcAft>
                  <a:spcPts val="600"/>
                </a:spcAft>
              </a:pPr>
              <a:endParaRPr lang="hu-HU" dirty="0">
                <a:solidFill>
                  <a:srgbClr val="005F5F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Nem kíván válaszolni</a:t>
              </a:r>
            </a:p>
          </p:txBody>
        </p:sp>
        <p:sp>
          <p:nvSpPr>
            <p:cNvPr id="17" name="Téglalap 16">
              <a:extLst>
                <a:ext uri="{FF2B5EF4-FFF2-40B4-BE49-F238E27FC236}">
                  <a16:creationId xmlns:a16="http://schemas.microsoft.com/office/drawing/2014/main" id="{082B1F79-C7CF-4694-80F5-1A4033D515B7}"/>
                </a:ext>
              </a:extLst>
            </p:cNvPr>
            <p:cNvSpPr/>
            <p:nvPr/>
          </p:nvSpPr>
          <p:spPr>
            <a:xfrm>
              <a:off x="3010375" y="4510587"/>
              <a:ext cx="3316073" cy="296320"/>
            </a:xfrm>
            <a:prstGeom prst="rect">
              <a:avLst/>
            </a:prstGeom>
            <a:noFill/>
            <a:ln w="12700">
              <a:solidFill>
                <a:srgbClr val="00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19" name="Téglalap 18">
            <a:extLst>
              <a:ext uri="{FF2B5EF4-FFF2-40B4-BE49-F238E27FC236}">
                <a16:creationId xmlns:a16="http://schemas.microsoft.com/office/drawing/2014/main" id="{26099EF8-BB66-4152-8911-AF294201E6BE}"/>
              </a:ext>
            </a:extLst>
          </p:cNvPr>
          <p:cNvSpPr/>
          <p:nvPr/>
        </p:nvSpPr>
        <p:spPr>
          <a:xfrm>
            <a:off x="3015295" y="4898960"/>
            <a:ext cx="3316073" cy="296320"/>
          </a:xfrm>
          <a:prstGeom prst="rect">
            <a:avLst/>
          </a:prstGeom>
          <a:noFill/>
          <a:ln w="12700">
            <a:solidFill>
              <a:srgbClr val="00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7231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>
            <a:extLst>
              <a:ext uri="{FF2B5EF4-FFF2-40B4-BE49-F238E27FC236}">
                <a16:creationId xmlns:a16="http://schemas.microsoft.com/office/drawing/2014/main" id="{90292623-4CEC-4152-9C9B-6F5733082D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8620" y="1630639"/>
            <a:ext cx="11070057" cy="643376"/>
          </a:xfrm>
        </p:spPr>
        <p:txBody>
          <a:bodyPr>
            <a:noAutofit/>
          </a:bodyPr>
          <a:lstStyle/>
          <a:p>
            <a:r>
              <a:rPr lang="hu-HU" sz="2000" dirty="0">
                <a:solidFill>
                  <a:srgbClr val="005F5F"/>
                </a:solidFill>
              </a:rPr>
              <a:t>13.2. Családi baráti körben milyen nyelvet használ általában?</a:t>
            </a:r>
            <a:br>
              <a:rPr lang="hu-HU" sz="2000" dirty="0">
                <a:solidFill>
                  <a:srgbClr val="005F5F"/>
                </a:solidFill>
              </a:rPr>
            </a:br>
            <a:r>
              <a:rPr lang="hu-HU" sz="2000" dirty="0">
                <a:solidFill>
                  <a:srgbClr val="005F5F"/>
                </a:solidFill>
              </a:rPr>
              <a:t>      </a:t>
            </a:r>
            <a:r>
              <a:rPr lang="hu-HU" sz="2000" b="1" dirty="0">
                <a:solidFill>
                  <a:srgbClr val="005F5F"/>
                </a:solidFill>
              </a:rPr>
              <a:t>Erre a kérdésre a válaszadás önkéntes. A válaszadással hozzájárul adatai kezeléséhez.</a:t>
            </a:r>
            <a:endParaRPr lang="hu-HU" sz="2000" dirty="0">
              <a:solidFill>
                <a:srgbClr val="005F5F"/>
              </a:solidFill>
            </a:endParaRPr>
          </a:p>
        </p:txBody>
      </p:sp>
      <p:sp>
        <p:nvSpPr>
          <p:cNvPr id="9" name="Cím 2">
            <a:extLst>
              <a:ext uri="{FF2B5EF4-FFF2-40B4-BE49-F238E27FC236}">
                <a16:creationId xmlns:a16="http://schemas.microsoft.com/office/drawing/2014/main" id="{4E283CD0-B1FB-4150-8647-59633ED28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600" y="698061"/>
            <a:ext cx="10316651" cy="64337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solidFill>
                  <a:srgbClr val="005F5F"/>
                </a:solidFill>
              </a:rPr>
              <a:t>A nemzetiségre, az anyanyelvre, a családi, baráti körben használt nyelvre vonatkozó kérdések 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1305D213-49FB-4BAB-8937-C17D8F055F0C}"/>
              </a:ext>
            </a:extLst>
          </p:cNvPr>
          <p:cNvGrpSpPr/>
          <p:nvPr/>
        </p:nvGrpSpPr>
        <p:grpSpPr>
          <a:xfrm>
            <a:off x="1025496" y="2401973"/>
            <a:ext cx="10124285" cy="3908762"/>
            <a:chOff x="1025496" y="2401973"/>
            <a:chExt cx="10124285" cy="3908762"/>
          </a:xfrm>
        </p:grpSpPr>
        <p:sp>
          <p:nvSpPr>
            <p:cNvPr id="12" name="Szövegdoboz 11">
              <a:extLst>
                <a:ext uri="{FF2B5EF4-FFF2-40B4-BE49-F238E27FC236}">
                  <a16:creationId xmlns:a16="http://schemas.microsoft.com/office/drawing/2014/main" id="{34CD2096-2CF1-43C8-9AA3-E8AB56BBE1A2}"/>
                </a:ext>
              </a:extLst>
            </p:cNvPr>
            <p:cNvSpPr txBox="1"/>
            <p:nvPr/>
          </p:nvSpPr>
          <p:spPr>
            <a:xfrm>
              <a:off x="1025496" y="2401973"/>
              <a:ext cx="10124285" cy="390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Magyar	    		-  Horvát			-  Ruszin          </a:t>
              </a:r>
            </a:p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Angol				-  Lengyel			-  Szerb</a:t>
              </a:r>
            </a:p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Bolgár				-  Német				-  Szlovák</a:t>
              </a:r>
            </a:p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Cigány - beás 			-  Örmény			-  Szlovén</a:t>
              </a:r>
            </a:p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Cigány - </a:t>
              </a:r>
              <a:r>
                <a:rPr lang="hu-HU" dirty="0" err="1">
                  <a:solidFill>
                    <a:srgbClr val="005F5F"/>
                  </a:solidFill>
                </a:rPr>
                <a:t>romani</a:t>
              </a:r>
              <a:r>
                <a:rPr lang="hu-HU" dirty="0">
                  <a:solidFill>
                    <a:srgbClr val="005F5F"/>
                  </a:solidFill>
                </a:rPr>
                <a:t> (pl. </a:t>
              </a:r>
              <a:r>
                <a:rPr lang="hu-HU" dirty="0" err="1">
                  <a:solidFill>
                    <a:srgbClr val="005F5F"/>
                  </a:solidFill>
                </a:rPr>
                <a:t>lovári</a:t>
              </a:r>
              <a:r>
                <a:rPr lang="hu-HU" dirty="0">
                  <a:solidFill>
                    <a:srgbClr val="005F5F"/>
                  </a:solidFill>
                </a:rPr>
                <a:t>)	-  Román			-  Ukrán</a:t>
              </a:r>
            </a:p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Görög</a:t>
              </a:r>
            </a:p>
            <a:p>
              <a:pPr marL="285750" indent="-285750">
                <a:spcAft>
                  <a:spcPts val="600"/>
                </a:spcAft>
                <a:buFontTx/>
                <a:buChar char="-"/>
              </a:pPr>
              <a:endParaRPr lang="hu-HU" dirty="0">
                <a:solidFill>
                  <a:srgbClr val="005F5F"/>
                </a:solidFill>
              </a:endParaRPr>
            </a:p>
            <a:p>
              <a:pPr marL="285750" indent="-285750">
                <a:spcAft>
                  <a:spcPts val="600"/>
                </a:spcAft>
                <a:buFontTx/>
                <a:buChar char="-"/>
              </a:pPr>
              <a:r>
                <a:rPr lang="hu-HU" dirty="0">
                  <a:solidFill>
                    <a:srgbClr val="005F5F"/>
                  </a:solidFill>
                </a:rPr>
                <a:t>Más nyelv 1.:</a:t>
              </a:r>
            </a:p>
            <a:p>
              <a:pPr marL="285750" indent="-285750">
                <a:spcAft>
                  <a:spcPts val="600"/>
                </a:spcAft>
                <a:buFontTx/>
                <a:buChar char="-"/>
              </a:pPr>
              <a:r>
                <a:rPr lang="hu-HU" dirty="0">
                  <a:solidFill>
                    <a:srgbClr val="005F5F"/>
                  </a:solidFill>
                </a:rPr>
                <a:t>Más nyelv 2.:</a:t>
              </a:r>
            </a:p>
            <a:p>
              <a:pPr>
                <a:spcAft>
                  <a:spcPts val="600"/>
                </a:spcAft>
              </a:pPr>
              <a:endParaRPr lang="hu-HU" dirty="0">
                <a:solidFill>
                  <a:srgbClr val="005F5F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Nem kíván válaszolni</a:t>
              </a:r>
            </a:p>
          </p:txBody>
        </p:sp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FBDB3621-7AA6-4A85-B19B-A0270ECAE2E8}"/>
                </a:ext>
              </a:extLst>
            </p:cNvPr>
            <p:cNvSpPr/>
            <p:nvPr/>
          </p:nvSpPr>
          <p:spPr>
            <a:xfrm>
              <a:off x="3010375" y="4864549"/>
              <a:ext cx="3316073" cy="296320"/>
            </a:xfrm>
            <a:prstGeom prst="rect">
              <a:avLst/>
            </a:prstGeom>
            <a:noFill/>
            <a:ln w="12700">
              <a:solidFill>
                <a:srgbClr val="00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5" name="Téglalap 14">
              <a:extLst>
                <a:ext uri="{FF2B5EF4-FFF2-40B4-BE49-F238E27FC236}">
                  <a16:creationId xmlns:a16="http://schemas.microsoft.com/office/drawing/2014/main" id="{22E176AD-5B27-4332-BCAC-1DE6B05E1FE6}"/>
                </a:ext>
              </a:extLst>
            </p:cNvPr>
            <p:cNvSpPr/>
            <p:nvPr/>
          </p:nvSpPr>
          <p:spPr>
            <a:xfrm>
              <a:off x="3015293" y="5252923"/>
              <a:ext cx="3316073" cy="296320"/>
            </a:xfrm>
            <a:prstGeom prst="rect">
              <a:avLst/>
            </a:prstGeom>
            <a:noFill/>
            <a:ln w="12700">
              <a:solidFill>
                <a:srgbClr val="00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108110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0E95E3-EA98-4144-9763-A9F92B3F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600" y="789583"/>
            <a:ext cx="10316651" cy="643376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rgbClr val="005F5F"/>
                </a:solidFill>
              </a:rPr>
              <a:t>Adatvédelem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21CF3B62-5576-40CE-B7F8-AC66DC7EC7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4559" y="1691176"/>
            <a:ext cx="10394818" cy="4842358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A népszámlálási adatokat fokozottan védett környezetben kezeli a KSH, az informatikai rendszert pedig a Nemzeti Adatvédelmi és Információszabadság Hatóság (NAIH) jóváhagyásával alakítottuk ki.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Nincsenek papír kérdőívek, az adatok a kérdőív lezárását követően közvetlenül a KSH védett szerverére kerülnek.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Az eredményeket kizárólag statisztikai célra, összesített formában hozzuk nyilvánosságra, azokat semmilyen módon nem lehet összekötni a válaszadók személyével.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Az adatok kapcsolatát a természetes személlyel a feldolgozást követően véglegesen meg kell szüntetni.</a:t>
            </a:r>
          </a:p>
        </p:txBody>
      </p:sp>
    </p:spTree>
    <p:extLst>
      <p:ext uri="{BB962C8B-B14F-4D97-AF65-F5344CB8AC3E}">
        <p14:creationId xmlns:p14="http://schemas.microsoft.com/office/powerpoint/2010/main" val="77789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C1D3A7-C63A-4409-9E98-7BD8CEEB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93" y="890543"/>
            <a:ext cx="10522214" cy="643376"/>
          </a:xfrm>
        </p:spPr>
        <p:txBody>
          <a:bodyPr>
            <a:noAutofit/>
          </a:bodyPr>
          <a:lstStyle/>
          <a:p>
            <a:pPr algn="ctr"/>
            <a:r>
              <a:rPr lang="hu-HU" dirty="0">
                <a:solidFill>
                  <a:srgbClr val="005F5F"/>
                </a:solidFill>
              </a:rPr>
              <a:t>Eredmények közzététele</a:t>
            </a:r>
            <a:endParaRPr lang="hu-HU" spc="60" dirty="0">
              <a:solidFill>
                <a:srgbClr val="005F5F"/>
              </a:solidFill>
            </a:endParaRPr>
          </a:p>
        </p:txBody>
      </p:sp>
      <p:sp>
        <p:nvSpPr>
          <p:cNvPr id="9" name="Szöveg helye 3">
            <a:extLst>
              <a:ext uri="{FF2B5EF4-FFF2-40B4-BE49-F238E27FC236}">
                <a16:creationId xmlns:a16="http://schemas.microsoft.com/office/drawing/2014/main" id="{297B4304-D71E-45CC-A89B-C2804154A7A4}"/>
              </a:ext>
            </a:extLst>
          </p:cNvPr>
          <p:cNvSpPr txBox="1">
            <a:spLocks/>
          </p:cNvSpPr>
          <p:nvPr/>
        </p:nvSpPr>
        <p:spPr>
          <a:xfrm>
            <a:off x="1173600" y="1827828"/>
            <a:ext cx="9644161" cy="3581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2023 tavasz: első eredmények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2023 ősztől kezdve: részletes adatok közzététele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Saját igények szerinti lekérdezések a KSH Tájékoztatási adatbázisából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Alapadatok statikus táblázatokban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Interaktív térképek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A KSH támogatja a tudományos kutatómunkát, a KSH Kutatószobájában azonosításra alkalmatlan </a:t>
            </a:r>
            <a:r>
              <a:rPr lang="hu-HU" dirty="0" err="1">
                <a:solidFill>
                  <a:srgbClr val="005F5F"/>
                </a:solidFill>
              </a:rPr>
              <a:t>mikroadatok</a:t>
            </a:r>
            <a:r>
              <a:rPr lang="hu-HU" dirty="0">
                <a:solidFill>
                  <a:srgbClr val="005F5F"/>
                </a:solidFill>
              </a:rPr>
              <a:t> kutathatók.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Nemzetközi adatok 2024. márciustól az EUROSTAT CENSUS HUB adatbázisban</a:t>
            </a:r>
          </a:p>
        </p:txBody>
      </p:sp>
    </p:spTree>
    <p:extLst>
      <p:ext uri="{BB962C8B-B14F-4D97-AF65-F5344CB8AC3E}">
        <p14:creationId xmlns:p14="http://schemas.microsoft.com/office/powerpoint/2010/main" val="19817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E62A44-4E24-40E2-9BD8-D16435489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6848" y="2122591"/>
            <a:ext cx="5565600" cy="2387600"/>
          </a:xfrm>
        </p:spPr>
        <p:txBody>
          <a:bodyPr/>
          <a:lstStyle/>
          <a:p>
            <a:pPr algn="ctr"/>
            <a:r>
              <a:rPr lang="hu-HU" dirty="0"/>
              <a:t>Kommunikációs kampány</a:t>
            </a:r>
          </a:p>
        </p:txBody>
      </p:sp>
    </p:spTree>
    <p:extLst>
      <p:ext uri="{BB962C8B-B14F-4D97-AF65-F5344CB8AC3E}">
        <p14:creationId xmlns:p14="http://schemas.microsoft.com/office/powerpoint/2010/main" val="109595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F374BF2-ADE4-479F-BD22-24566350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600" y="758587"/>
            <a:ext cx="10316651" cy="643376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5F5F"/>
                </a:solidFill>
              </a:rPr>
              <a:t>Célok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03960849-EE90-46FD-A644-BF3899E75F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6886" y="2045616"/>
            <a:ext cx="9740667" cy="304485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Növeljük a válaszadási hajlandóságot a nemzetiségi hovatartozással kapcsolatos kérdések kapcsán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Minél többen értesüljenek arról, hogy népszámlálás lesz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A népszámlálás jelentőségének hangsúlyozása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Hiteles, pontos tájékoztatás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Együtt, közösen kommunikáljunk a népszámlálás fontosságáról</a:t>
            </a:r>
            <a:endParaRPr lang="hu-HU" dirty="0">
              <a:solidFill>
                <a:srgbClr val="005F5F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>
              <a:solidFill>
                <a:srgbClr val="00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>
              <a:solidFill>
                <a:srgbClr val="00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28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045301C5-4B0F-43E2-B18A-5956B35A5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674" y="690039"/>
            <a:ext cx="10316651" cy="643376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5F5F"/>
                </a:solidFill>
              </a:rPr>
              <a:t>Eszközök</a:t>
            </a:r>
          </a:p>
        </p:txBody>
      </p:sp>
      <p:sp>
        <p:nvSpPr>
          <p:cNvPr id="9" name="Szöveg helye 5">
            <a:extLst>
              <a:ext uri="{FF2B5EF4-FFF2-40B4-BE49-F238E27FC236}">
                <a16:creationId xmlns:a16="http://schemas.microsoft.com/office/drawing/2014/main" id="{4D16FC2C-7E6F-401B-B201-BC3862BA5E2C}"/>
              </a:ext>
            </a:extLst>
          </p:cNvPr>
          <p:cNvSpPr txBox="1">
            <a:spLocks/>
          </p:cNvSpPr>
          <p:nvPr/>
        </p:nvSpPr>
        <p:spPr>
          <a:xfrm>
            <a:off x="1183027" y="1528882"/>
            <a:ext cx="9644161" cy="4101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Komplex PR kampány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Televíziós, rádiós interjúk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Sajtóközlemény az együttműködésről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Vállaljunk közösséget! című csempe a </a:t>
            </a:r>
            <a:r>
              <a:rPr lang="hu-HU" dirty="0">
                <a:solidFill>
                  <a:srgbClr val="005F5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www.nepszamlalas2022.hu</a:t>
            </a:r>
            <a:r>
              <a:rPr lang="hu-HU" dirty="0">
                <a:solidFill>
                  <a:srgbClr val="005F5F"/>
                </a:solidFill>
              </a:rPr>
              <a:t> honlapon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Kampányindító sajtótájékoztató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Országos reklámok, hirdetések (közösségi média, TV, rádió, nyomtatott és online sajtó)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Óriásplakátok, járműreklámok és egyéb hirdetési felületek az egész országban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Imázs film, társadalmi célú reklám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Edukációs-animációs film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Közösségi média, posztok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>
              <a:solidFill>
                <a:srgbClr val="00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80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27B1663F-4D73-4EAF-9A9A-91D29D2C238D}"/>
              </a:ext>
            </a:extLst>
          </p:cNvPr>
          <p:cNvSpPr txBox="1"/>
          <p:nvPr/>
        </p:nvSpPr>
        <p:spPr>
          <a:xfrm>
            <a:off x="3043279" y="1245365"/>
            <a:ext cx="7082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bg1"/>
                </a:solidFill>
              </a:rPr>
              <a:t>Feleljünk, egymásért!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8E15382-DCD3-42E3-9922-EB2F2038D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2321280"/>
            <a:ext cx="73914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6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6E8FBD-B407-468B-A833-16FE19639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1983" y="1764369"/>
            <a:ext cx="7494309" cy="2387600"/>
          </a:xfrm>
        </p:spPr>
        <p:txBody>
          <a:bodyPr>
            <a:normAutofit/>
          </a:bodyPr>
          <a:lstStyle/>
          <a:p>
            <a:pPr algn="ctr"/>
            <a:r>
              <a:rPr lang="hu-HU" sz="4400" dirty="0"/>
              <a:t>Amit a 2022. évi népszámlálásról tudni kell</a:t>
            </a:r>
          </a:p>
        </p:txBody>
      </p:sp>
    </p:spTree>
    <p:extLst>
      <p:ext uri="{BB962C8B-B14F-4D97-AF65-F5344CB8AC3E}">
        <p14:creationId xmlns:p14="http://schemas.microsoft.com/office/powerpoint/2010/main" val="264510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47804182-99E8-4445-86E0-8D575C94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52" y="605355"/>
            <a:ext cx="10316651" cy="643376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5F5F"/>
                </a:solidFill>
              </a:rPr>
              <a:t>A népszámlálás fogalma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DEC1D6C-778A-4CA8-8BCC-C9E6A7C1C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0710" y="1705913"/>
            <a:ext cx="10135898" cy="4650629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5F5F"/>
                </a:solidFill>
                <a:latin typeface="+mn-lt"/>
              </a:rPr>
              <a:t>Az egyetlen teljeskörű lakossági adatgyűjtés </a:t>
            </a:r>
          </a:p>
          <a:p>
            <a:pPr marL="342900" indent="-342900" algn="l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5F5F"/>
                </a:solidFill>
                <a:latin typeface="+mn-lt"/>
              </a:rPr>
              <a:t>Általában 10 évente kerül rá sor, minden országban</a:t>
            </a:r>
          </a:p>
          <a:p>
            <a:pPr marL="342900" indent="-342900" algn="l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5F5F"/>
                </a:solidFill>
                <a:latin typeface="+mn-lt"/>
              </a:rPr>
              <a:t>Állapotfelvétel a 2022. október 1-re vonatkozóan</a:t>
            </a:r>
          </a:p>
          <a:p>
            <a:pPr marL="342900" indent="-342900" algn="l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5F5F"/>
                </a:solidFill>
                <a:latin typeface="+mn-lt"/>
              </a:rPr>
              <a:t>A népesség mellett a lakások jellemzőiről is gyűjt adatokat</a:t>
            </a:r>
          </a:p>
          <a:p>
            <a:pPr marL="342900" indent="-342900" algn="l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5F5F"/>
                </a:solidFill>
                <a:latin typeface="+mn-lt"/>
              </a:rPr>
              <a:t>A részvétel törvényben előírt kötelezettség</a:t>
            </a:r>
          </a:p>
          <a:p>
            <a:pPr marL="342900" indent="-342900" algn="l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5F5F"/>
                </a:solidFill>
                <a:latin typeface="+mn-lt"/>
              </a:rPr>
              <a:t>A kérdőív önállóan kitölthető kényelmesen, interneten keresztül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5F5F"/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5F5F"/>
              </a:solidFill>
              <a:latin typeface="+mn-lt"/>
            </a:endParaRPr>
          </a:p>
        </p:txBody>
      </p:sp>
      <p:pic>
        <p:nvPicPr>
          <p:cNvPr id="8" name="Tartalom helye 4">
            <a:extLst>
              <a:ext uri="{FF2B5EF4-FFF2-40B4-BE49-F238E27FC236}">
                <a16:creationId xmlns:a16="http://schemas.microsoft.com/office/drawing/2014/main" id="{81AAD5CD-1BDE-443F-B6EF-6601070B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96" y="1528945"/>
            <a:ext cx="5827053" cy="382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4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53B753B8-30E7-4AC3-BC15-348A6DB22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39" y="642905"/>
            <a:ext cx="10316651" cy="643376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5F5F"/>
                </a:solidFill>
              </a:rPr>
              <a:t>A népszámlálás jelentősége</a:t>
            </a:r>
          </a:p>
        </p:txBody>
      </p:sp>
      <p:sp>
        <p:nvSpPr>
          <p:cNvPr id="9" name="Szöveg helye 5">
            <a:extLst>
              <a:ext uri="{FF2B5EF4-FFF2-40B4-BE49-F238E27FC236}">
                <a16:creationId xmlns:a16="http://schemas.microsoft.com/office/drawing/2014/main" id="{CF7F3D72-6E3A-4AFF-84C3-EEE1782E2927}"/>
              </a:ext>
            </a:extLst>
          </p:cNvPr>
          <p:cNvSpPr txBox="1">
            <a:spLocks/>
          </p:cNvSpPr>
          <p:nvPr/>
        </p:nvSpPr>
        <p:spPr>
          <a:xfrm>
            <a:off x="892404" y="1366887"/>
            <a:ext cx="10407192" cy="4369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A népszámlálási </a:t>
            </a:r>
            <a:r>
              <a:rPr lang="hu-HU" b="1" dirty="0">
                <a:solidFill>
                  <a:srgbClr val="005F5F"/>
                </a:solidFill>
              </a:rPr>
              <a:t>adatoknak köszönhetően </a:t>
            </a:r>
            <a:r>
              <a:rPr lang="hu-HU" dirty="0">
                <a:solidFill>
                  <a:srgbClr val="005F5F"/>
                </a:solidFill>
              </a:rPr>
              <a:t>tudjuk megmondani, hogy </a:t>
            </a:r>
            <a:r>
              <a:rPr lang="hu-HU" b="1" dirty="0">
                <a:solidFill>
                  <a:srgbClr val="005F5F"/>
                </a:solidFill>
                <a:latin typeface="+mj-lt"/>
              </a:rPr>
              <a:t>pontosan hányan élünk</a:t>
            </a:r>
            <a:r>
              <a:rPr lang="hu-HU" dirty="0">
                <a:solidFill>
                  <a:srgbClr val="005F5F"/>
                </a:solidFill>
              </a:rPr>
              <a:t> Magyarországon. A következő 10 évben ezt a számot vezeti tovább a KSH.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A népszámlálási adatok megbízható alapot nyújtanak az országot, a településeket és a </a:t>
            </a:r>
            <a:r>
              <a:rPr lang="hu-HU" dirty="0">
                <a:solidFill>
                  <a:srgbClr val="005F5F"/>
                </a:solidFill>
                <a:latin typeface="+mj-lt"/>
              </a:rPr>
              <a:t>közvetlen lakókörnyezetünket érintő</a:t>
            </a:r>
            <a:r>
              <a:rPr lang="hu-HU" dirty="0">
                <a:solidFill>
                  <a:srgbClr val="005F5F"/>
                </a:solidFill>
              </a:rPr>
              <a:t> legfontosabb gazdasági, szociális és területfejlesztési döntések előkészítéséhez.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A népszámlálási adatok segítik a </a:t>
            </a:r>
            <a:r>
              <a:rPr lang="hu-HU" dirty="0">
                <a:solidFill>
                  <a:srgbClr val="005F5F"/>
                </a:solidFill>
                <a:latin typeface="+mj-lt"/>
              </a:rPr>
              <a:t>vállalkozásokat is</a:t>
            </a:r>
            <a:r>
              <a:rPr lang="hu-HU" dirty="0">
                <a:solidFill>
                  <a:srgbClr val="005F5F"/>
                </a:solidFill>
              </a:rPr>
              <a:t>: ezek ismeretében biztosabban tervezhetik például egy új üzlet megnyitását vagy helyi szolgáltatásaik bővítését.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A népszámlálásnak köszönhetően alkothatunk képet társadalmunk demográfiai jellemzőiről, egészségi állapotáról, </a:t>
            </a:r>
            <a:r>
              <a:rPr lang="hu-HU" dirty="0" err="1">
                <a:solidFill>
                  <a:srgbClr val="005F5F"/>
                </a:solidFill>
              </a:rPr>
              <a:t>iskolázottságáról</a:t>
            </a:r>
            <a:r>
              <a:rPr lang="hu-HU" dirty="0">
                <a:solidFill>
                  <a:srgbClr val="005F5F"/>
                </a:solidFill>
              </a:rPr>
              <a:t>, foglalkoztatottságáról, </a:t>
            </a:r>
            <a:r>
              <a:rPr lang="hu-HU" dirty="0">
                <a:solidFill>
                  <a:srgbClr val="005F5F"/>
                </a:solidFill>
                <a:latin typeface="+mj-lt"/>
              </a:rPr>
              <a:t>nemzetiségi és vallási összetételéről</a:t>
            </a:r>
            <a:r>
              <a:rPr lang="hu-HU" dirty="0">
                <a:solidFill>
                  <a:srgbClr val="005F5F"/>
                </a:solidFill>
              </a:rPr>
              <a:t>, lakáskörülményeiről.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A népszámlálás révén láthatóvá válnak társadalmunk kisebb csoportjai, például vallási közösségek, a fogyatékossággal élők és a </a:t>
            </a:r>
            <a:r>
              <a:rPr lang="hu-HU" dirty="0">
                <a:solidFill>
                  <a:srgbClr val="005F5F"/>
                </a:solidFill>
                <a:latin typeface="+mj-lt"/>
              </a:rPr>
              <a:t>nemzetiségi csoportok</a:t>
            </a:r>
            <a:r>
              <a:rPr lang="hu-HU" dirty="0">
                <a:solidFill>
                  <a:srgbClr val="005F5F"/>
                </a:solidFill>
              </a:rPr>
              <a:t>.</a:t>
            </a:r>
            <a:endParaRPr lang="hu-HU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2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EC92BCB-E429-4F83-806D-085E10334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358" y="664023"/>
            <a:ext cx="10458893" cy="616688"/>
          </a:xfrm>
        </p:spPr>
        <p:txBody>
          <a:bodyPr>
            <a:noAutofit/>
          </a:bodyPr>
          <a:lstStyle/>
          <a:p>
            <a:pPr algn="ctr"/>
            <a:r>
              <a:rPr lang="hu-HU" dirty="0">
                <a:solidFill>
                  <a:srgbClr val="005F5F"/>
                </a:solidFill>
              </a:rPr>
              <a:t>Kinek és hol kell megválaszolnia </a:t>
            </a:r>
            <a:br>
              <a:rPr lang="hu-HU" dirty="0">
                <a:solidFill>
                  <a:srgbClr val="005F5F"/>
                </a:solidFill>
              </a:rPr>
            </a:br>
            <a:r>
              <a:rPr lang="hu-HU" dirty="0">
                <a:solidFill>
                  <a:srgbClr val="005F5F"/>
                </a:solidFill>
              </a:rPr>
              <a:t>a népszámlálási kérdőívet?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820E9BC4-951A-4654-8615-E049C81130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600" y="1871600"/>
            <a:ext cx="9884260" cy="4312112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Mindenkinek, aki a népszámlálás eszmei időpontjában, október 1-jén </a:t>
            </a:r>
            <a:r>
              <a:rPr lang="hu-HU" dirty="0">
                <a:solidFill>
                  <a:srgbClr val="005F5F"/>
                </a:solidFill>
                <a:latin typeface="+mj-lt"/>
              </a:rPr>
              <a:t>Magyarországon él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Az </a:t>
            </a:r>
            <a:r>
              <a:rPr lang="hu-HU" dirty="0">
                <a:solidFill>
                  <a:srgbClr val="005F5F"/>
                </a:solidFill>
                <a:latin typeface="+mj-lt"/>
              </a:rPr>
              <a:t>átmenetileg külföldön tartózkodóknak</a:t>
            </a:r>
            <a:r>
              <a:rPr lang="hu-HU" dirty="0">
                <a:solidFill>
                  <a:srgbClr val="005F5F"/>
                </a:solidFill>
              </a:rPr>
              <a:t> is, ha a külföldön tartózkodás egy évnél rövidebb ideig tart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A </a:t>
            </a:r>
            <a:r>
              <a:rPr lang="hu-HU" dirty="0">
                <a:solidFill>
                  <a:srgbClr val="005F5F"/>
                </a:solidFill>
                <a:latin typeface="+mj-lt"/>
              </a:rPr>
              <a:t>külföldi állampolgároknak is</a:t>
            </a:r>
            <a:r>
              <a:rPr lang="hu-HU" dirty="0">
                <a:solidFill>
                  <a:srgbClr val="005F5F"/>
                </a:solidFill>
              </a:rPr>
              <a:t>, ha legalább 3 hónapja Magyarországon tartózkodnak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dirty="0">
              <a:solidFill>
                <a:srgbClr val="005F5F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Azon a lakcímünkön, ahol életvitelszerűen élünk:</a:t>
            </a:r>
          </a:p>
          <a:p>
            <a:pPr marL="360000" lvl="1" indent="0" algn="just">
              <a:buNone/>
            </a:pPr>
            <a:r>
              <a:rPr lang="hu-HU" sz="2000" dirty="0">
                <a:solidFill>
                  <a:srgbClr val="005F5F"/>
                </a:solidFill>
              </a:rPr>
              <a:t>ahol a hét legnagyobb részét töltjük, ahonnan dolgozni, iskolába járunk, függetlenül attól, hogy oda be vagyunk-e jelentve vagy nem, illetve hogy az saját tulajdonunk-e vagy nem.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dirty="0">
              <a:solidFill>
                <a:srgbClr val="00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5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0FE8C384-6AA8-4C4B-A903-9BD8890BE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50" y="636155"/>
            <a:ext cx="10316651" cy="698091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rgbClr val="005F5F"/>
                </a:solidFill>
              </a:rPr>
              <a:t>Három adatgyűjtési szakasz, 59 nap</a:t>
            </a:r>
          </a:p>
        </p:txBody>
      </p:sp>
      <p:sp>
        <p:nvSpPr>
          <p:cNvPr id="9" name="Szöveg helye 4">
            <a:extLst>
              <a:ext uri="{FF2B5EF4-FFF2-40B4-BE49-F238E27FC236}">
                <a16:creationId xmlns:a16="http://schemas.microsoft.com/office/drawing/2014/main" id="{77DF1997-5883-4031-ACE8-66F17D5665CD}"/>
              </a:ext>
            </a:extLst>
          </p:cNvPr>
          <p:cNvSpPr txBox="1">
            <a:spLocks/>
          </p:cNvSpPr>
          <p:nvPr/>
        </p:nvSpPr>
        <p:spPr>
          <a:xfrm>
            <a:off x="251051" y="1487101"/>
            <a:ext cx="4731798" cy="584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800">
                <a:solidFill>
                  <a:srgbClr val="005F5F"/>
                </a:solidFill>
              </a:rPr>
              <a:t>1. Online kitöltési szakasz </a:t>
            </a:r>
            <a:endParaRPr lang="hu-HU" sz="2800" dirty="0">
              <a:solidFill>
                <a:srgbClr val="005F5F"/>
              </a:solidFill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B7BDAEF-F0E2-4F5D-A166-DA0C345B6612}"/>
              </a:ext>
            </a:extLst>
          </p:cNvPr>
          <p:cNvSpPr txBox="1"/>
          <p:nvPr/>
        </p:nvSpPr>
        <p:spPr>
          <a:xfrm>
            <a:off x="1056359" y="3544557"/>
            <a:ext cx="2527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005F5F"/>
                </a:solidFill>
                <a:latin typeface="+mj-lt"/>
              </a:rPr>
              <a:t>Október 1 – 16.</a:t>
            </a:r>
          </a:p>
        </p:txBody>
      </p:sp>
      <p:sp>
        <p:nvSpPr>
          <p:cNvPr id="11" name="Szöveg helye 4">
            <a:extLst>
              <a:ext uri="{FF2B5EF4-FFF2-40B4-BE49-F238E27FC236}">
                <a16:creationId xmlns:a16="http://schemas.microsoft.com/office/drawing/2014/main" id="{0E86E30D-4F6E-4C31-B6F0-33777E59683A}"/>
              </a:ext>
            </a:extLst>
          </p:cNvPr>
          <p:cNvSpPr txBox="1">
            <a:spLocks/>
          </p:cNvSpPr>
          <p:nvPr/>
        </p:nvSpPr>
        <p:spPr>
          <a:xfrm>
            <a:off x="4947153" y="2465438"/>
            <a:ext cx="3785960" cy="394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>
                <a:solidFill>
                  <a:srgbClr val="005F5F"/>
                </a:solidFill>
              </a:rPr>
              <a:t>2. Számlálóbiztosi szakasz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A5B9309A-2D2A-4217-AF4B-DD1A008E8B2B}"/>
              </a:ext>
            </a:extLst>
          </p:cNvPr>
          <p:cNvSpPr txBox="1"/>
          <p:nvPr/>
        </p:nvSpPr>
        <p:spPr>
          <a:xfrm>
            <a:off x="4982849" y="4072752"/>
            <a:ext cx="3542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005F5F"/>
                </a:solidFill>
                <a:latin typeface="+mj-lt"/>
              </a:rPr>
              <a:t>Október 17 – november 20.</a:t>
            </a:r>
          </a:p>
        </p:txBody>
      </p:sp>
      <p:sp>
        <p:nvSpPr>
          <p:cNvPr id="13" name="Szöveg helye 4">
            <a:extLst>
              <a:ext uri="{FF2B5EF4-FFF2-40B4-BE49-F238E27FC236}">
                <a16:creationId xmlns:a16="http://schemas.microsoft.com/office/drawing/2014/main" id="{74AFEC1B-572D-4112-888B-2CE1F003E8CB}"/>
              </a:ext>
            </a:extLst>
          </p:cNvPr>
          <p:cNvSpPr txBox="1">
            <a:spLocks/>
          </p:cNvSpPr>
          <p:nvPr/>
        </p:nvSpPr>
        <p:spPr>
          <a:xfrm>
            <a:off x="9342901" y="3092098"/>
            <a:ext cx="1938220" cy="394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>
                <a:solidFill>
                  <a:srgbClr val="005F5F"/>
                </a:solidFill>
              </a:rPr>
              <a:t>3. Pótösszeírás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38E9113-550E-49A3-B5D2-400A6F30CA92}"/>
              </a:ext>
            </a:extLst>
          </p:cNvPr>
          <p:cNvSpPr txBox="1"/>
          <p:nvPr/>
        </p:nvSpPr>
        <p:spPr>
          <a:xfrm>
            <a:off x="9210161" y="4166021"/>
            <a:ext cx="230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5F5F"/>
                </a:solidFill>
                <a:latin typeface="+mj-lt"/>
              </a:rPr>
              <a:t>November 21 – 28.</a:t>
            </a:r>
          </a:p>
        </p:txBody>
      </p:sp>
      <p:sp>
        <p:nvSpPr>
          <p:cNvPr id="15" name="Nyíl: lefelé mutató 14">
            <a:extLst>
              <a:ext uri="{FF2B5EF4-FFF2-40B4-BE49-F238E27FC236}">
                <a16:creationId xmlns:a16="http://schemas.microsoft.com/office/drawing/2014/main" id="{741A3A98-8BF5-407E-8C95-85E9FC10312D}"/>
              </a:ext>
            </a:extLst>
          </p:cNvPr>
          <p:cNvSpPr/>
          <p:nvPr/>
        </p:nvSpPr>
        <p:spPr>
          <a:xfrm>
            <a:off x="1837188" y="2173185"/>
            <a:ext cx="939567" cy="127268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/>
          </a:p>
        </p:txBody>
      </p:sp>
      <p:sp>
        <p:nvSpPr>
          <p:cNvPr id="16" name="Nyíl: lefelé mutató 15">
            <a:extLst>
              <a:ext uri="{FF2B5EF4-FFF2-40B4-BE49-F238E27FC236}">
                <a16:creationId xmlns:a16="http://schemas.microsoft.com/office/drawing/2014/main" id="{B75AFA99-D83C-48F2-B149-87FBA9CC2608}"/>
              </a:ext>
            </a:extLst>
          </p:cNvPr>
          <p:cNvSpPr/>
          <p:nvPr/>
        </p:nvSpPr>
        <p:spPr>
          <a:xfrm>
            <a:off x="6464721" y="2985262"/>
            <a:ext cx="655739" cy="87245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Nyíl: lefelé mutató 16">
            <a:extLst>
              <a:ext uri="{FF2B5EF4-FFF2-40B4-BE49-F238E27FC236}">
                <a16:creationId xmlns:a16="http://schemas.microsoft.com/office/drawing/2014/main" id="{C2C42CFF-0E34-4E74-B49F-BA6BEB2CDEE1}"/>
              </a:ext>
            </a:extLst>
          </p:cNvPr>
          <p:cNvSpPr/>
          <p:nvPr/>
        </p:nvSpPr>
        <p:spPr>
          <a:xfrm>
            <a:off x="10108034" y="3553849"/>
            <a:ext cx="377505" cy="46166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B5BCE400-47FE-4CCA-A18D-BDA8A0077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77" y="4116059"/>
            <a:ext cx="920032" cy="642585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FDFDBAD8-722A-4414-B618-9EB4E0BB1ECE}"/>
              </a:ext>
            </a:extLst>
          </p:cNvPr>
          <p:cNvSpPr txBox="1"/>
          <p:nvPr/>
        </p:nvSpPr>
        <p:spPr>
          <a:xfrm>
            <a:off x="805342" y="4818053"/>
            <a:ext cx="378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4"/>
              </a:rPr>
              <a:t>www.nepszamlalas2022.hu</a:t>
            </a:r>
            <a:r>
              <a:rPr lang="hu-HU" dirty="0"/>
              <a:t> 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6DF9111A-C0B6-4FAF-B662-EE538EC7E4B3}"/>
              </a:ext>
            </a:extLst>
          </p:cNvPr>
          <p:cNvSpPr txBox="1"/>
          <p:nvPr/>
        </p:nvSpPr>
        <p:spPr>
          <a:xfrm>
            <a:off x="4881086" y="4724786"/>
            <a:ext cx="37859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dirty="0">
                <a:solidFill>
                  <a:srgbClr val="005F5F"/>
                </a:solidFill>
              </a:rPr>
              <a:t>Személyes interjú a számlálóbiztossal, aki tableten rögzíti a válaszokat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FB504800-6D10-4458-AFA0-054BC8888FF7}"/>
              </a:ext>
            </a:extLst>
          </p:cNvPr>
          <p:cNvSpPr txBox="1"/>
          <p:nvPr/>
        </p:nvSpPr>
        <p:spPr>
          <a:xfrm>
            <a:off x="8277220" y="4636141"/>
            <a:ext cx="3785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005F5F"/>
                </a:solidFill>
              </a:rPr>
              <a:t>A települési, a fővárosban</a:t>
            </a:r>
            <a:br>
              <a:rPr lang="hu-HU" sz="1600" dirty="0">
                <a:solidFill>
                  <a:srgbClr val="005F5F"/>
                </a:solidFill>
              </a:rPr>
            </a:br>
            <a:r>
              <a:rPr lang="hu-HU" sz="1600" dirty="0">
                <a:solidFill>
                  <a:srgbClr val="005F5F"/>
                </a:solidFill>
              </a:rPr>
              <a:t>a kerületi jegyzőt felkeresve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57A2CD24-32B1-4EC6-B069-9E88CF3C894A}"/>
              </a:ext>
            </a:extLst>
          </p:cNvPr>
          <p:cNvSpPr txBox="1"/>
          <p:nvPr/>
        </p:nvSpPr>
        <p:spPr>
          <a:xfrm>
            <a:off x="362011" y="5139200"/>
            <a:ext cx="42939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5F5F"/>
                </a:solidFill>
              </a:rPr>
              <a:t>A háztartásnak szóló egyedi belépési kódot a felkérő levél tartalmazza. A levél szeptember utolsó napjaiban érkezik a postaládába. Őrizze meg a felkérő levelet!</a:t>
            </a:r>
          </a:p>
        </p:txBody>
      </p:sp>
    </p:spTree>
    <p:extLst>
      <p:ext uri="{BB962C8B-B14F-4D97-AF65-F5344CB8AC3E}">
        <p14:creationId xmlns:p14="http://schemas.microsoft.com/office/powerpoint/2010/main" val="245597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4605287-EA74-46B1-AFDD-07919D71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544" y="569096"/>
            <a:ext cx="6686037" cy="656021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rgbClr val="005F5F"/>
                </a:solidFill>
              </a:rPr>
              <a:t>Miről gyűjtünk adatokat?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56B4DA84-1426-4815-AD3E-9A39D86D62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600" y="1225116"/>
            <a:ext cx="9644161" cy="45710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rgbClr val="005F5F"/>
                </a:solidFill>
                <a:latin typeface="+mj-lt"/>
              </a:rPr>
              <a:t>Háztartásonként</a:t>
            </a:r>
            <a:r>
              <a:rPr lang="hu-HU" dirty="0">
                <a:solidFill>
                  <a:srgbClr val="005F5F"/>
                </a:solidFill>
              </a:rPr>
              <a:t> 1 lakáskérdőívet kell kitölteni és annyi személyi kérdőívet, amennyien a lakásban élnek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Az elektronikus kérdőív </a:t>
            </a:r>
            <a:r>
              <a:rPr lang="hu-HU" dirty="0">
                <a:solidFill>
                  <a:srgbClr val="005F5F"/>
                </a:solidFill>
                <a:latin typeface="+mj-lt"/>
              </a:rPr>
              <a:t>magyarul és angolul kitölthető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A kérdőívet </a:t>
            </a:r>
            <a:r>
              <a:rPr lang="hu-HU" dirty="0">
                <a:solidFill>
                  <a:srgbClr val="005F5F"/>
                </a:solidFill>
                <a:latin typeface="+mj-lt"/>
              </a:rPr>
              <a:t>névvel</a:t>
            </a:r>
            <a:r>
              <a:rPr lang="hu-HU" dirty="0">
                <a:solidFill>
                  <a:srgbClr val="005F5F"/>
                </a:solidFill>
              </a:rPr>
              <a:t> kell kitölteni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A kérdések: nem, születési idő, lakcímek, korábbi külföldi tartózkodás, állampolgárság, nyelvtudás, nemzetiséghez tartozás, anyanyelv, családi, baráti közösségben használt nyelv, vallás, családi állapot, született gyermekek száma és születési idejük, a családban betöltött szerep (pl. férj, feleség, gyermek), iskolába járás, iskolai és szakmai végzettség, gazdasági aktivitás (foglalkozás, munkáltató fő tevékenysége, munkavégzés helye), munkavégzéssel, tanulással összefüggő napi közlekedés, egészségi állapot, fogyatékosság, lakásjellemzők.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5F5F"/>
                </a:solidFill>
              </a:rPr>
              <a:t>Digitális jártasság </a:t>
            </a:r>
            <a:br>
              <a:rPr lang="hu-HU" dirty="0">
                <a:solidFill>
                  <a:srgbClr val="005F5F"/>
                </a:solidFill>
              </a:rPr>
            </a:br>
            <a:r>
              <a:rPr lang="hu-HU" dirty="0">
                <a:solidFill>
                  <a:srgbClr val="005F5F"/>
                </a:solidFill>
              </a:rPr>
              <a:t>Energiahatékonyság, internethasználattal kapcsolatos eszközök</a:t>
            </a:r>
          </a:p>
        </p:txBody>
      </p:sp>
      <p:sp useBgFill="1">
        <p:nvSpPr>
          <p:cNvPr id="7" name="Jobb oldali kapcsos zárójel 6">
            <a:extLst>
              <a:ext uri="{FF2B5EF4-FFF2-40B4-BE49-F238E27FC236}">
                <a16:creationId xmlns:a16="http://schemas.microsoft.com/office/drawing/2014/main" id="{32BB3C86-C316-4E84-A8A3-D1D21CA6B738}"/>
              </a:ext>
            </a:extLst>
          </p:cNvPr>
          <p:cNvSpPr/>
          <p:nvPr/>
        </p:nvSpPr>
        <p:spPr>
          <a:xfrm>
            <a:off x="8964465" y="4995345"/>
            <a:ext cx="134224" cy="572609"/>
          </a:xfrm>
          <a:prstGeom prst="rightBrace">
            <a:avLst>
              <a:gd name="adj1" fmla="val 104687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AC23C2B-7B1D-453E-B77E-846458E25219}"/>
              </a:ext>
            </a:extLst>
          </p:cNvPr>
          <p:cNvSpPr txBox="1"/>
          <p:nvPr/>
        </p:nvSpPr>
        <p:spPr>
          <a:xfrm>
            <a:off x="9290645" y="5116512"/>
            <a:ext cx="196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1"/>
                </a:solidFill>
              </a:rPr>
              <a:t>Új kérdések</a:t>
            </a:r>
          </a:p>
        </p:txBody>
      </p:sp>
    </p:spTree>
    <p:extLst>
      <p:ext uri="{BB962C8B-B14F-4D97-AF65-F5344CB8AC3E}">
        <p14:creationId xmlns:p14="http://schemas.microsoft.com/office/powerpoint/2010/main" val="378636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AF2B429-F89E-4420-9686-23B4B97F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600" y="698061"/>
            <a:ext cx="10316651" cy="64337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solidFill>
                  <a:srgbClr val="005F5F"/>
                </a:solidFill>
              </a:rPr>
              <a:t>A nemzetiségre, az anyanyelvre, a családi, baráti körben használt nyelvre vonatkozó kérdések 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0292623-4CEC-4152-9C9B-6F5733082D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9616" y="1697123"/>
            <a:ext cx="11126886" cy="553027"/>
          </a:xfrm>
        </p:spPr>
        <p:txBody>
          <a:bodyPr>
            <a:noAutofit/>
          </a:bodyPr>
          <a:lstStyle/>
          <a:p>
            <a:r>
              <a:rPr lang="hu-HU" sz="2000" dirty="0">
                <a:solidFill>
                  <a:srgbClr val="005F5F"/>
                </a:solidFill>
              </a:rPr>
              <a:t>12.1. Melyik nemzetiséghez tartozónak érzi magát?</a:t>
            </a:r>
            <a:br>
              <a:rPr lang="hu-HU" sz="2000" dirty="0">
                <a:solidFill>
                  <a:srgbClr val="005F5F"/>
                </a:solidFill>
              </a:rPr>
            </a:br>
            <a:r>
              <a:rPr lang="hu-HU" sz="2000" dirty="0">
                <a:solidFill>
                  <a:srgbClr val="005F5F"/>
                </a:solidFill>
              </a:rPr>
              <a:t>      E</a:t>
            </a:r>
            <a:r>
              <a:rPr lang="hu-HU" sz="2000" b="1" dirty="0">
                <a:solidFill>
                  <a:srgbClr val="005F5F"/>
                </a:solidFill>
              </a:rPr>
              <a:t>rre a kérdésre a válaszadás önkéntes. A válaszadással hozzájárul adatai kezeléséhez.</a:t>
            </a:r>
            <a:endParaRPr lang="hu-HU" sz="2000" dirty="0">
              <a:solidFill>
                <a:srgbClr val="005F5F"/>
              </a:solidFill>
            </a:endParaRP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5E4CC36C-C15A-4912-8C47-09AC54AD11CB}"/>
              </a:ext>
            </a:extLst>
          </p:cNvPr>
          <p:cNvGrpSpPr/>
          <p:nvPr/>
        </p:nvGrpSpPr>
        <p:grpSpPr>
          <a:xfrm>
            <a:off x="1937921" y="2589688"/>
            <a:ext cx="8828405" cy="3200876"/>
            <a:chOff x="2439363" y="2471698"/>
            <a:chExt cx="7294573" cy="3200876"/>
          </a:xfrm>
        </p:grpSpPr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47F6F071-1198-4082-861B-74212D31A5D9}"/>
                </a:ext>
              </a:extLst>
            </p:cNvPr>
            <p:cNvSpPr txBox="1"/>
            <p:nvPr/>
          </p:nvSpPr>
          <p:spPr>
            <a:xfrm>
              <a:off x="2439363" y="2471698"/>
              <a:ext cx="7294573" cy="320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Magyar	    	-  Lengyel		-  Szerb          </a:t>
              </a:r>
            </a:p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Bolgár			-  Német			-  Szlovák</a:t>
              </a:r>
            </a:p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Cigány (roma)		-  Örmény		-  Szlovén</a:t>
              </a:r>
            </a:p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Görög			-  Román		-  Ukrán</a:t>
              </a:r>
            </a:p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Horvát		-  Ruszin</a:t>
              </a:r>
            </a:p>
            <a:p>
              <a:pPr marL="285750" indent="-285750">
                <a:spcAft>
                  <a:spcPts val="600"/>
                </a:spcAft>
                <a:buFontTx/>
                <a:buChar char="-"/>
              </a:pPr>
              <a:endParaRPr lang="hu-HU" dirty="0">
                <a:solidFill>
                  <a:srgbClr val="005F5F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Más nemzetiség:</a:t>
              </a:r>
            </a:p>
            <a:p>
              <a:pPr>
                <a:spcAft>
                  <a:spcPts val="600"/>
                </a:spcAft>
              </a:pPr>
              <a:endParaRPr lang="hu-HU" dirty="0">
                <a:solidFill>
                  <a:srgbClr val="005F5F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Nem kíván válaszolni</a:t>
              </a:r>
            </a:p>
          </p:txBody>
        </p:sp>
        <p:sp>
          <p:nvSpPr>
            <p:cNvPr id="14" name="Téglalap 13">
              <a:extLst>
                <a:ext uri="{FF2B5EF4-FFF2-40B4-BE49-F238E27FC236}">
                  <a16:creationId xmlns:a16="http://schemas.microsoft.com/office/drawing/2014/main" id="{53139F78-9F28-4495-8BB8-6020BB5492ED}"/>
                </a:ext>
              </a:extLst>
            </p:cNvPr>
            <p:cNvSpPr/>
            <p:nvPr/>
          </p:nvSpPr>
          <p:spPr>
            <a:xfrm>
              <a:off x="4233356" y="4586750"/>
              <a:ext cx="2389239" cy="294968"/>
            </a:xfrm>
            <a:prstGeom prst="rect">
              <a:avLst/>
            </a:prstGeom>
            <a:noFill/>
            <a:ln w="12700">
              <a:solidFill>
                <a:srgbClr val="00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026638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>
            <a:extLst>
              <a:ext uri="{FF2B5EF4-FFF2-40B4-BE49-F238E27FC236}">
                <a16:creationId xmlns:a16="http://schemas.microsoft.com/office/drawing/2014/main" id="{90292623-4CEC-4152-9C9B-6F5733082D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5110" y="1408741"/>
            <a:ext cx="11116555" cy="869514"/>
          </a:xfrm>
        </p:spPr>
        <p:txBody>
          <a:bodyPr>
            <a:noAutofit/>
          </a:bodyPr>
          <a:lstStyle/>
          <a:p>
            <a:r>
              <a:rPr lang="hu-HU" sz="2000" dirty="0">
                <a:solidFill>
                  <a:srgbClr val="005F5F"/>
                </a:solidFill>
              </a:rPr>
              <a:t>12.2. Az előző nemzetiségen kívül tartozik másik nemzetiséghez?</a:t>
            </a:r>
            <a:br>
              <a:rPr lang="hu-HU" sz="2000" dirty="0">
                <a:solidFill>
                  <a:srgbClr val="005F5F"/>
                </a:solidFill>
              </a:rPr>
            </a:br>
            <a:r>
              <a:rPr lang="hu-HU" sz="2000" dirty="0">
                <a:solidFill>
                  <a:srgbClr val="005F5F"/>
                </a:solidFill>
              </a:rPr>
              <a:t>      </a:t>
            </a:r>
            <a:r>
              <a:rPr lang="hu-HU" sz="2000" b="1" dirty="0">
                <a:solidFill>
                  <a:srgbClr val="005F5F"/>
                </a:solidFill>
              </a:rPr>
              <a:t>Erre a kérdésre a válaszadás önkéntes. A válaszadással hozzájárul adatai kezeléséhez.</a:t>
            </a:r>
            <a:endParaRPr lang="hu-HU" sz="2000" dirty="0">
              <a:solidFill>
                <a:srgbClr val="005F5F"/>
              </a:solidFill>
            </a:endParaRP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9C51A659-5291-470D-ADA9-063970159B26}"/>
              </a:ext>
            </a:extLst>
          </p:cNvPr>
          <p:cNvGrpSpPr/>
          <p:nvPr/>
        </p:nvGrpSpPr>
        <p:grpSpPr>
          <a:xfrm>
            <a:off x="1937921" y="2589688"/>
            <a:ext cx="8828405" cy="3554819"/>
            <a:chOff x="2439363" y="2471698"/>
            <a:chExt cx="7294573" cy="3554819"/>
          </a:xfrm>
        </p:grpSpPr>
        <p:sp>
          <p:nvSpPr>
            <p:cNvPr id="12" name="Szövegdoboz 11">
              <a:extLst>
                <a:ext uri="{FF2B5EF4-FFF2-40B4-BE49-F238E27FC236}">
                  <a16:creationId xmlns:a16="http://schemas.microsoft.com/office/drawing/2014/main" id="{F9CAE1A2-3E5F-4B2A-A29B-F9F4BFBEC238}"/>
                </a:ext>
              </a:extLst>
            </p:cNvPr>
            <p:cNvSpPr txBox="1"/>
            <p:nvPr/>
          </p:nvSpPr>
          <p:spPr>
            <a:xfrm>
              <a:off x="2439363" y="2471698"/>
              <a:ext cx="7294573" cy="3554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Nincs másik nemzetisége</a:t>
              </a:r>
            </a:p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Magyar	    	-  Lengyel		-  Szerb          </a:t>
              </a:r>
            </a:p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Bolgár			-  Német			-  Szlovák</a:t>
              </a:r>
            </a:p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Cigány (roma)		-  Örmény		-  Szlovén</a:t>
              </a:r>
            </a:p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Görög			-  Román		-  Ukrán</a:t>
              </a:r>
            </a:p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Horvát		-  Ruszin</a:t>
              </a:r>
            </a:p>
            <a:p>
              <a:pPr marL="285750" indent="-285750">
                <a:spcAft>
                  <a:spcPts val="600"/>
                </a:spcAft>
                <a:buFontTx/>
                <a:buChar char="-"/>
              </a:pPr>
              <a:endParaRPr lang="hu-HU" dirty="0">
                <a:solidFill>
                  <a:srgbClr val="005F5F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Más nemzetiség:</a:t>
              </a:r>
            </a:p>
            <a:p>
              <a:pPr>
                <a:spcAft>
                  <a:spcPts val="600"/>
                </a:spcAft>
              </a:pPr>
              <a:endParaRPr lang="hu-HU" dirty="0">
                <a:solidFill>
                  <a:srgbClr val="005F5F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hu-HU" dirty="0">
                  <a:solidFill>
                    <a:srgbClr val="005F5F"/>
                  </a:solidFill>
                </a:rPr>
                <a:t>-  Nem kíván válaszolni</a:t>
              </a:r>
            </a:p>
          </p:txBody>
        </p:sp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2D849F95-1C35-4A31-BEF5-FBCF8C6CB81E}"/>
                </a:ext>
              </a:extLst>
            </p:cNvPr>
            <p:cNvSpPr/>
            <p:nvPr/>
          </p:nvSpPr>
          <p:spPr>
            <a:xfrm>
              <a:off x="4233356" y="4943210"/>
              <a:ext cx="2389239" cy="294968"/>
            </a:xfrm>
            <a:prstGeom prst="rect">
              <a:avLst/>
            </a:prstGeom>
            <a:noFill/>
            <a:ln w="12700">
              <a:solidFill>
                <a:srgbClr val="00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4" name="Cím 2">
            <a:extLst>
              <a:ext uri="{FF2B5EF4-FFF2-40B4-BE49-F238E27FC236}">
                <a16:creationId xmlns:a16="http://schemas.microsoft.com/office/drawing/2014/main" id="{5902B254-34C0-462E-9D70-3FB1AEBD0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600" y="698061"/>
            <a:ext cx="10316651" cy="64337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solidFill>
                  <a:srgbClr val="005F5F"/>
                </a:solidFill>
              </a:rPr>
              <a:t>A nemzetiségre, az anyanyelvre, a családi, baráti körben használt nyelvre vonatkozó kérdések </a:t>
            </a:r>
          </a:p>
        </p:txBody>
      </p:sp>
    </p:spTree>
    <p:extLst>
      <p:ext uri="{BB962C8B-B14F-4D97-AF65-F5344CB8AC3E}">
        <p14:creationId xmlns:p14="http://schemas.microsoft.com/office/powerpoint/2010/main" val="1059301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SH">
      <a:dk1>
        <a:sysClr val="windowText" lastClr="000000"/>
      </a:dk1>
      <a:lt1>
        <a:sysClr val="window" lastClr="FFFFFF"/>
      </a:lt1>
      <a:dk2>
        <a:srgbClr val="004343"/>
      </a:dk2>
      <a:lt2>
        <a:srgbClr val="E7E6E6"/>
      </a:lt2>
      <a:accent1>
        <a:srgbClr val="5BC4BF"/>
      </a:accent1>
      <a:accent2>
        <a:srgbClr val="F58232"/>
      </a:accent2>
      <a:accent3>
        <a:srgbClr val="FDB913"/>
      </a:accent3>
      <a:accent4>
        <a:srgbClr val="BFE5E2"/>
      </a:accent4>
      <a:accent5>
        <a:srgbClr val="004E4E"/>
      </a:accent5>
      <a:accent6>
        <a:srgbClr val="727271"/>
      </a:accent6>
      <a:hlink>
        <a:srgbClr val="0563C1"/>
      </a:hlink>
      <a:folHlink>
        <a:srgbClr val="954F72"/>
      </a:folHlink>
    </a:clrScheme>
    <a:fontScheme name="KSH1">
      <a:majorFont>
        <a:latin typeface="Nunito ExtraBold"/>
        <a:ea typeface=""/>
        <a:cs typeface=""/>
      </a:majorFont>
      <a:minorFont>
        <a:latin typeface="Nunit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SH">
    <a:dk1>
      <a:sysClr val="windowText" lastClr="000000"/>
    </a:dk1>
    <a:lt1>
      <a:sysClr val="window" lastClr="FFFFFF"/>
    </a:lt1>
    <a:dk2>
      <a:srgbClr val="004343"/>
    </a:dk2>
    <a:lt2>
      <a:srgbClr val="E7E6E6"/>
    </a:lt2>
    <a:accent1>
      <a:srgbClr val="5BC4BF"/>
    </a:accent1>
    <a:accent2>
      <a:srgbClr val="F58232"/>
    </a:accent2>
    <a:accent3>
      <a:srgbClr val="FDB913"/>
    </a:accent3>
    <a:accent4>
      <a:srgbClr val="BFE5E2"/>
    </a:accent4>
    <a:accent5>
      <a:srgbClr val="004E4E"/>
    </a:accent5>
    <a:accent6>
      <a:srgbClr val="727271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3810</TotalTime>
  <Words>1176</Words>
  <Application>Microsoft Office PowerPoint</Application>
  <PresentationFormat>Širokouhlá</PresentationFormat>
  <Paragraphs>129</Paragraphs>
  <Slides>17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3" baseType="lpstr">
      <vt:lpstr>Arial</vt:lpstr>
      <vt:lpstr>Calibri</vt:lpstr>
      <vt:lpstr>Nunito ExtraBold</vt:lpstr>
      <vt:lpstr>Nunito</vt:lpstr>
      <vt:lpstr>Nunito SemiBold</vt:lpstr>
      <vt:lpstr>Office Theme</vt:lpstr>
      <vt:lpstr>2022. évi népszámlálás</vt:lpstr>
      <vt:lpstr>Amit a 2022. évi népszámlálásról tudni kell</vt:lpstr>
      <vt:lpstr>A népszámlálás fogalma</vt:lpstr>
      <vt:lpstr>A népszámlálás jelentősége</vt:lpstr>
      <vt:lpstr>Kinek és hol kell megválaszolnia  a népszámlálási kérdőívet?</vt:lpstr>
      <vt:lpstr>Három adatgyűjtési szakasz, 59 nap</vt:lpstr>
      <vt:lpstr>Miről gyűjtünk adatokat?</vt:lpstr>
      <vt:lpstr>A nemzetiségre, az anyanyelvre, a családi, baráti körben használt nyelvre vonatkozó kérdések </vt:lpstr>
      <vt:lpstr>A nemzetiségre, az anyanyelvre, a családi, baráti körben használt nyelvre vonatkozó kérdések </vt:lpstr>
      <vt:lpstr>A nemzetiségre, az anyanyelvre, a családi, baráti körben használt nyelvre vonatkozó kérdések </vt:lpstr>
      <vt:lpstr>A nemzetiségre, az anyanyelvre, a családi, baráti körben használt nyelvre vonatkozó kérdések </vt:lpstr>
      <vt:lpstr>Adatvédelem</vt:lpstr>
      <vt:lpstr>Eredmények közzététele</vt:lpstr>
      <vt:lpstr>Kommunikációs kampány</vt:lpstr>
      <vt:lpstr>Célok</vt:lpstr>
      <vt:lpstr>Eszközök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nagy.zsuzsanna@newlandmediahungary.onmicrosoft.com</dc:creator>
  <cp:lastModifiedBy>Paulik Antal István</cp:lastModifiedBy>
  <cp:revision>215</cp:revision>
  <cp:lastPrinted>2022-09-12T11:38:02Z</cp:lastPrinted>
  <dcterms:created xsi:type="dcterms:W3CDTF">2020-11-24T12:17:40Z</dcterms:created>
  <dcterms:modified xsi:type="dcterms:W3CDTF">2022-09-27T13:24:55Z</dcterms:modified>
</cp:coreProperties>
</file>